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eab7e240654f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6d2e01549e4ccb"/>
  </p:sldMasterIdLst>
  <p:sldIdLst>
    <p:sldId xmlns:r="http://schemas.openxmlformats.org/officeDocument/2006/relationships" id="256" r:id="R5e110c42c76b4188"/>
    <p:sldId xmlns:r="http://schemas.openxmlformats.org/officeDocument/2006/relationships" id="257" r:id="Rffa106d1b90e48ce"/>
    <p:sldId xmlns:r="http://schemas.openxmlformats.org/officeDocument/2006/relationships" id="258" r:id="R47cb96be18cf40a3"/>
    <p:sldId xmlns:r="http://schemas.openxmlformats.org/officeDocument/2006/relationships" id="259" r:id="Rcf4ff57f13714ee0"/>
    <p:sldId xmlns:r="http://schemas.openxmlformats.org/officeDocument/2006/relationships" id="260" r:id="R767d79a36ad3406c"/>
    <p:sldId xmlns:r="http://schemas.openxmlformats.org/officeDocument/2006/relationships" id="261" r:id="R611c4531ed8b4e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6d2e01549e4ccb" /><Relationship Type="http://schemas.openxmlformats.org/officeDocument/2006/relationships/slide" Target="/ppt/slides/slide1.xml" Id="R5e110c42c76b4188" /><Relationship Type="http://schemas.openxmlformats.org/officeDocument/2006/relationships/slide" Target="/ppt/slides/slide2.xml" Id="Rffa106d1b90e48ce" /><Relationship Type="http://schemas.openxmlformats.org/officeDocument/2006/relationships/slide" Target="/ppt/slides/slide3.xml" Id="R47cb96be18cf40a3" /><Relationship Type="http://schemas.openxmlformats.org/officeDocument/2006/relationships/slide" Target="/ppt/slides/slide4.xml" Id="Rcf4ff57f13714ee0" /><Relationship Type="http://schemas.openxmlformats.org/officeDocument/2006/relationships/slide" Target="/ppt/slides/slide5.xml" Id="R767d79a36ad3406c" /><Relationship Type="http://schemas.openxmlformats.org/officeDocument/2006/relationships/slide" Target="/ppt/slides/slide6.xml" Id="R611c4531ed8b4e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cdd48f00f043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4943adbe24358" /><Relationship Type="http://schemas.openxmlformats.org/officeDocument/2006/relationships/theme" Target="/ppt/slideMasters/theme/theme1.xml" Id="Rd10219a8f97946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94943adbe243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75f0aed5942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beb1976b347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c404dba384d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0a7e711994b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7b9c6aa5d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122e8e64d4a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TÅSEN EL-INSTALLASJON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TÅSEN EL-INSTALLASJON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TÅSEN EL-INSTALLASJON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TÅSEN EL-INSTALLASJON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TÅSEN EL-INSTALLASJON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TÅSEN EL-INSTALLASJON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18 709 503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3 564 639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2 817 535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3 629 672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8 420 795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TÅSEN EL-INSTALLASJON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Lauritssøns vei 39D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934 220 269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TÅSEN EL-INSTALLASJON AS</a:t>
            </a:r>
          </a:p>
        </p:txBody>
      </p:sp>
    </p:spTree>
  </p:cSld>
  <p:clrMapOvr>
    <a:masterClrMapping xmlns:a="http://schemas.openxmlformats.org/drawingml/2006/main"/>
  </p:clrMapOvr>
</p:sld>
</file>