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e3ff85849446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4a1e128edd4b44"/>
  </p:sldMasterIdLst>
  <p:sldIdLst>
    <p:sldId xmlns:r="http://schemas.openxmlformats.org/officeDocument/2006/relationships" id="256" r:id="R731f186f184e41c2"/>
    <p:sldId xmlns:r="http://schemas.openxmlformats.org/officeDocument/2006/relationships" id="257" r:id="Rf9b24d376f164a6b"/>
    <p:sldId xmlns:r="http://schemas.openxmlformats.org/officeDocument/2006/relationships" id="258" r:id="R457f039380f74d75"/>
    <p:sldId xmlns:r="http://schemas.openxmlformats.org/officeDocument/2006/relationships" id="259" r:id="Refdfccdd70af45c0"/>
    <p:sldId xmlns:r="http://schemas.openxmlformats.org/officeDocument/2006/relationships" id="260" r:id="Rd1c45535d7cd4c2b"/>
    <p:sldId xmlns:r="http://schemas.openxmlformats.org/officeDocument/2006/relationships" id="261" r:id="R5e84be86840e44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a1e128edd4b44" /><Relationship Type="http://schemas.openxmlformats.org/officeDocument/2006/relationships/slide" Target="/ppt/slides/slide1.xml" Id="R731f186f184e41c2" /><Relationship Type="http://schemas.openxmlformats.org/officeDocument/2006/relationships/slide" Target="/ppt/slides/slide2.xml" Id="Rf9b24d376f164a6b" /><Relationship Type="http://schemas.openxmlformats.org/officeDocument/2006/relationships/slide" Target="/ppt/slides/slide3.xml" Id="R457f039380f74d75" /><Relationship Type="http://schemas.openxmlformats.org/officeDocument/2006/relationships/slide" Target="/ppt/slides/slide4.xml" Id="Refdfccdd70af45c0" /><Relationship Type="http://schemas.openxmlformats.org/officeDocument/2006/relationships/slide" Target="/ppt/slides/slide5.xml" Id="Rd1c45535d7cd4c2b" /><Relationship Type="http://schemas.openxmlformats.org/officeDocument/2006/relationships/slide" Target="/ppt/slides/slide6.xml" Id="R5e84be86840e44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ae4d7c3bb748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9d6ad18a24538" /><Relationship Type="http://schemas.openxmlformats.org/officeDocument/2006/relationships/theme" Target="/ppt/slideMasters/theme/theme1.xml" Id="R85b6f035009743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49d6ad18a245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0ce1f1c9648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88447c79a42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af090ab5548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b7b5c47974d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57aad995a4f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aa3c904854e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BYGG, RØR &amp; ANLEGGSSERVICE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BYGG, RØR &amp; ANLEGGSSERVICE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BYGG, RØR &amp; ANLEGGSSERVICE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BYGG, RØR &amp; ANLEGGSSERVICE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BYGG, RØR &amp; ANLEGGSSERVICE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BYGG, RØR &amp; ANLEGGSSERVICE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2 181 647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535 927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399 072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417 245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1 604 232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BYGG, RØR &amp; ANLEGGSSERVICE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934 140 362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BYGG, RØR &amp; ANLEGGSSERVICE AS</a:t>
            </a:r>
          </a:p>
        </p:txBody>
      </p:sp>
    </p:spTree>
  </p:cSld>
  <p:clrMapOvr>
    <a:masterClrMapping xmlns:a="http://schemas.openxmlformats.org/drawingml/2006/main"/>
  </p:clrMapOvr>
</p:sld>
</file>