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cf5f5929243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5d151352de415c"/>
  </p:sldMasterIdLst>
  <p:sldIdLst>
    <p:sldId xmlns:r="http://schemas.openxmlformats.org/officeDocument/2006/relationships" id="256" r:id="Raeee4f99ecc944ff"/>
    <p:sldId xmlns:r="http://schemas.openxmlformats.org/officeDocument/2006/relationships" id="257" r:id="Rc3965bf7e7e9439b"/>
    <p:sldId xmlns:r="http://schemas.openxmlformats.org/officeDocument/2006/relationships" id="258" r:id="R78534ad2de534b0f"/>
    <p:sldId xmlns:r="http://schemas.openxmlformats.org/officeDocument/2006/relationships" id="259" r:id="R8355d03c72cd4895"/>
    <p:sldId xmlns:r="http://schemas.openxmlformats.org/officeDocument/2006/relationships" id="260" r:id="R0f25f4fee070434d"/>
    <p:sldId xmlns:r="http://schemas.openxmlformats.org/officeDocument/2006/relationships" id="261" r:id="R57b003c5fc0d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d151352de415c" /><Relationship Type="http://schemas.openxmlformats.org/officeDocument/2006/relationships/slide" Target="/ppt/slides/slide1.xml" Id="Raeee4f99ecc944ff" /><Relationship Type="http://schemas.openxmlformats.org/officeDocument/2006/relationships/slide" Target="/ppt/slides/slide2.xml" Id="Rc3965bf7e7e9439b" /><Relationship Type="http://schemas.openxmlformats.org/officeDocument/2006/relationships/slide" Target="/ppt/slides/slide3.xml" Id="R78534ad2de534b0f" /><Relationship Type="http://schemas.openxmlformats.org/officeDocument/2006/relationships/slide" Target="/ppt/slides/slide4.xml" Id="R8355d03c72cd4895" /><Relationship Type="http://schemas.openxmlformats.org/officeDocument/2006/relationships/slide" Target="/ppt/slides/slide5.xml" Id="R0f25f4fee070434d" /><Relationship Type="http://schemas.openxmlformats.org/officeDocument/2006/relationships/slide" Target="/ppt/slides/slide6.xml" Id="R57b003c5fc0d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d2f601615849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aaaab190a47ab" /><Relationship Type="http://schemas.openxmlformats.org/officeDocument/2006/relationships/theme" Target="/ppt/slideMasters/theme/theme1.xml" Id="Rd4fd64249b1b47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9aaaab190a47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52702897b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14fec646749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58b39259143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7f70e943d4a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58d29f9374b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4283334ad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 Bydals Eiendomsavdeling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Bydals Eiendomsavdeling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 Bydals Eiendomsavdeling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Bydals Eiendomsavdeling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Bydals Eiendomsavdeling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Bydals Eiendomsavdeling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362 304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708 083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Bydals Eiendomsavdeling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934 097 971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Bydals Eiendomsavdeling AS</a:t>
            </a:r>
          </a:p>
        </p:txBody>
      </p:sp>
    </p:spTree>
  </p:cSld>
  <p:clrMapOvr>
    <a:masterClrMapping xmlns:a="http://schemas.openxmlformats.org/drawingml/2006/main"/>
  </p:clrMapOvr>
</p:sld>
</file>