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2e5b318c4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dcf0093be485f"/>
  </p:sldMasterIdLst>
  <p:sldIdLst>
    <p:sldId xmlns:r="http://schemas.openxmlformats.org/officeDocument/2006/relationships" id="256" r:id="Rc6b68753de8a408a"/>
    <p:sldId xmlns:r="http://schemas.openxmlformats.org/officeDocument/2006/relationships" id="257" r:id="R283911423cbd433a"/>
    <p:sldId xmlns:r="http://schemas.openxmlformats.org/officeDocument/2006/relationships" id="258" r:id="Rbfde97d983a340ac"/>
    <p:sldId xmlns:r="http://schemas.openxmlformats.org/officeDocument/2006/relationships" id="259" r:id="R770a1ceedc5d4e5f"/>
    <p:sldId xmlns:r="http://schemas.openxmlformats.org/officeDocument/2006/relationships" id="260" r:id="R9885b89abf7b43d1"/>
    <p:sldId xmlns:r="http://schemas.openxmlformats.org/officeDocument/2006/relationships" id="261" r:id="Re5c41bff75fd4347"/>
    <p:sldId xmlns:r="http://schemas.openxmlformats.org/officeDocument/2006/relationships" id="262" r:id="Rbe6b56f4017e45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dcf0093be485f" /><Relationship Type="http://schemas.openxmlformats.org/officeDocument/2006/relationships/slide" Target="/ppt/slides/slide1.xml" Id="Rc6b68753de8a408a" /><Relationship Type="http://schemas.openxmlformats.org/officeDocument/2006/relationships/slide" Target="/ppt/slides/slide2.xml" Id="R283911423cbd433a" /><Relationship Type="http://schemas.openxmlformats.org/officeDocument/2006/relationships/slide" Target="/ppt/slides/slide3.xml" Id="Rbfde97d983a340ac" /><Relationship Type="http://schemas.openxmlformats.org/officeDocument/2006/relationships/slide" Target="/ppt/slides/slide4.xml" Id="R770a1ceedc5d4e5f" /><Relationship Type="http://schemas.openxmlformats.org/officeDocument/2006/relationships/slide" Target="/ppt/slides/slide5.xml" Id="R9885b89abf7b43d1" /><Relationship Type="http://schemas.openxmlformats.org/officeDocument/2006/relationships/slide" Target="/ppt/slides/slide6.xml" Id="Re5c41bff75fd4347" /><Relationship Type="http://schemas.openxmlformats.org/officeDocument/2006/relationships/slide" Target="/ppt/slides/slide7.xml" Id="Rbe6b56f4017e45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8b58d836ae46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a30aedf21414f" /><Relationship Type="http://schemas.openxmlformats.org/officeDocument/2006/relationships/theme" Target="/ppt/slideMasters/theme/theme1.xml" Id="Rf1e74b7f25c74c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da30aedf2141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8a4e026c8443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cc9338734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296b4398d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ffdc80b314b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dcd78136e4e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60a5b77f649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7006bff2141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EJH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445 403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−406 077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5 430 175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14 084 325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14 205 806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MARIA HASUND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Markens gate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934 097 513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EJH INVEST AS</a:t>
            </a:r>
          </a:p>
        </p:txBody>
      </p:sp>
    </p:spTree>
  </p:cSld>
  <p:clrMapOvr>
    <a:masterClrMapping xmlns:a="http://schemas.openxmlformats.org/drawingml/2006/main"/>
  </p:clrMapOvr>
</p:sld>
</file>