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ad189b1950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e6a2eff044322"/>
  </p:sldMasterIdLst>
  <p:sldIdLst>
    <p:sldId xmlns:r="http://schemas.openxmlformats.org/officeDocument/2006/relationships" id="256" r:id="R60d408fd451749be"/>
    <p:sldId xmlns:r="http://schemas.openxmlformats.org/officeDocument/2006/relationships" id="257" r:id="R54a633b712a4498d"/>
    <p:sldId xmlns:r="http://schemas.openxmlformats.org/officeDocument/2006/relationships" id="258" r:id="Rd0d393a8462f4378"/>
    <p:sldId xmlns:r="http://schemas.openxmlformats.org/officeDocument/2006/relationships" id="259" r:id="Rb19f9a0dd056418f"/>
    <p:sldId xmlns:r="http://schemas.openxmlformats.org/officeDocument/2006/relationships" id="260" r:id="Rd95c3db6f30640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e6a2eff044322" /><Relationship Type="http://schemas.openxmlformats.org/officeDocument/2006/relationships/slide" Target="/ppt/slides/slide1.xml" Id="R60d408fd451749be" /><Relationship Type="http://schemas.openxmlformats.org/officeDocument/2006/relationships/slide" Target="/ppt/slides/slide2.xml" Id="R54a633b712a4498d" /><Relationship Type="http://schemas.openxmlformats.org/officeDocument/2006/relationships/slide" Target="/ppt/slides/slide3.xml" Id="Rd0d393a8462f4378" /><Relationship Type="http://schemas.openxmlformats.org/officeDocument/2006/relationships/slide" Target="/ppt/slides/slide4.xml" Id="Rb19f9a0dd056418f" /><Relationship Type="http://schemas.openxmlformats.org/officeDocument/2006/relationships/slide" Target="/ppt/slides/slide5.xml" Id="Rd95c3db6f30640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ef3d6618043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9159304484693" /><Relationship Type="http://schemas.openxmlformats.org/officeDocument/2006/relationships/theme" Target="/ppt/slideMasters/theme/theme1.xml" Id="Rf01947d665474c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d91593044846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175180e964c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d83e0bbb649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47f509820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cdb944d4a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4c64be1b848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