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094a2b660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8c1c06d9654c86"/>
  </p:sldMasterIdLst>
  <p:sldIdLst>
    <p:sldId xmlns:r="http://schemas.openxmlformats.org/officeDocument/2006/relationships" id="256" r:id="R6b859d62ae6f4dda"/>
    <p:sldId xmlns:r="http://schemas.openxmlformats.org/officeDocument/2006/relationships" id="257" r:id="Rc0aca3b424964a2f"/>
    <p:sldId xmlns:r="http://schemas.openxmlformats.org/officeDocument/2006/relationships" id="258" r:id="R4439827ac54d4cce"/>
    <p:sldId xmlns:r="http://schemas.openxmlformats.org/officeDocument/2006/relationships" id="259" r:id="Rf1ea02b56a114216"/>
    <p:sldId xmlns:r="http://schemas.openxmlformats.org/officeDocument/2006/relationships" id="260" r:id="R60fc794161dd43a2"/>
    <p:sldId xmlns:r="http://schemas.openxmlformats.org/officeDocument/2006/relationships" id="261" r:id="R7baaba50dc704676"/>
    <p:sldId xmlns:r="http://schemas.openxmlformats.org/officeDocument/2006/relationships" id="262" r:id="Raa6e34ea0675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c1c06d9654c86" /><Relationship Type="http://schemas.openxmlformats.org/officeDocument/2006/relationships/slide" Target="/ppt/slides/slide1.xml" Id="R6b859d62ae6f4dda" /><Relationship Type="http://schemas.openxmlformats.org/officeDocument/2006/relationships/slide" Target="/ppt/slides/slide2.xml" Id="Rc0aca3b424964a2f" /><Relationship Type="http://schemas.openxmlformats.org/officeDocument/2006/relationships/slide" Target="/ppt/slides/slide3.xml" Id="R4439827ac54d4cce" /><Relationship Type="http://schemas.openxmlformats.org/officeDocument/2006/relationships/slide" Target="/ppt/slides/slide4.xml" Id="Rf1ea02b56a114216" /><Relationship Type="http://schemas.openxmlformats.org/officeDocument/2006/relationships/slide" Target="/ppt/slides/slide5.xml" Id="R60fc794161dd43a2" /><Relationship Type="http://schemas.openxmlformats.org/officeDocument/2006/relationships/slide" Target="/ppt/slides/slide6.xml" Id="R7baaba50dc704676" /><Relationship Type="http://schemas.openxmlformats.org/officeDocument/2006/relationships/slide" Target="/ppt/slides/slide7.xml" Id="Raa6e34ea0675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f69aa3d2d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aedab353b4adf" /><Relationship Type="http://schemas.openxmlformats.org/officeDocument/2006/relationships/theme" Target="/ppt/slideMasters/theme/theme1.xml" Id="R9dba6592b516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faedab353b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25f38e2b748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4a31da66a41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8a7723a0e4f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8b3a7333849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f00265b824d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b518ae4f549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af3ff4b44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KARLSBERG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4 221 709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−384 714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−1 135 641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15 773 221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24 103 398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MARØ ODD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17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oem@karlsberg.no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www.karlsberg.no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933 910 849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