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c018b74a1e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a85524ffd43f3"/>
  </p:sldMasterIdLst>
  <p:sldIdLst>
    <p:sldId xmlns:r="http://schemas.openxmlformats.org/officeDocument/2006/relationships" id="256" r:id="R3e2099bf51cb42e8"/>
    <p:sldId xmlns:r="http://schemas.openxmlformats.org/officeDocument/2006/relationships" id="257" r:id="Rdf7cc767990f40fd"/>
    <p:sldId xmlns:r="http://schemas.openxmlformats.org/officeDocument/2006/relationships" id="258" r:id="Rfcfb3021dbbd4b8d"/>
    <p:sldId xmlns:r="http://schemas.openxmlformats.org/officeDocument/2006/relationships" id="259" r:id="R04b6af115e81402c"/>
    <p:sldId xmlns:r="http://schemas.openxmlformats.org/officeDocument/2006/relationships" id="260" r:id="R98ae4bcffe50415c"/>
    <p:sldId xmlns:r="http://schemas.openxmlformats.org/officeDocument/2006/relationships" id="261" r:id="R8b99111cf5584747"/>
    <p:sldId xmlns:r="http://schemas.openxmlformats.org/officeDocument/2006/relationships" id="262" r:id="R6ec38828da3d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a85524ffd43f3" /><Relationship Type="http://schemas.openxmlformats.org/officeDocument/2006/relationships/slide" Target="/ppt/slides/slide1.xml" Id="R3e2099bf51cb42e8" /><Relationship Type="http://schemas.openxmlformats.org/officeDocument/2006/relationships/slide" Target="/ppt/slides/slide2.xml" Id="Rdf7cc767990f40fd" /><Relationship Type="http://schemas.openxmlformats.org/officeDocument/2006/relationships/slide" Target="/ppt/slides/slide3.xml" Id="Rfcfb3021dbbd4b8d" /><Relationship Type="http://schemas.openxmlformats.org/officeDocument/2006/relationships/slide" Target="/ppt/slides/slide4.xml" Id="R04b6af115e81402c" /><Relationship Type="http://schemas.openxmlformats.org/officeDocument/2006/relationships/slide" Target="/ppt/slides/slide5.xml" Id="R98ae4bcffe50415c" /><Relationship Type="http://schemas.openxmlformats.org/officeDocument/2006/relationships/slide" Target="/ppt/slides/slide6.xml" Id="R8b99111cf5584747" /><Relationship Type="http://schemas.openxmlformats.org/officeDocument/2006/relationships/slide" Target="/ppt/slides/slide7.xml" Id="R6ec38828da3d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1f1e18f04544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500e8cfb64a32" /><Relationship Type="http://schemas.openxmlformats.org/officeDocument/2006/relationships/theme" Target="/ppt/slideMasters/theme/theme1.xml" Id="R14d91900e18b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500e8cfb6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18d6fb2fb49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8268ceaff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ec9b27edc44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aaf1e109d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23f8c0dc4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95fae00c948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3c7af831b4a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VINGE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1 054 744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ROSENVINGE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Leitetunet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933 709 604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VINGE INVEST AS</a:t>
            </a:r>
          </a:p>
        </p:txBody>
      </p:sp>
    </p:spTree>
  </p:cSld>
  <p:clrMapOvr>
    <a:masterClrMapping xmlns:a="http://schemas.openxmlformats.org/drawingml/2006/main"/>
  </p:clrMapOvr>
</p:sld>
</file>