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473485084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2afc858a14a90"/>
  </p:sldMasterIdLst>
  <p:sldIdLst>
    <p:sldId xmlns:r="http://schemas.openxmlformats.org/officeDocument/2006/relationships" id="256" r:id="Rc90e1f5b63264e4e"/>
    <p:sldId xmlns:r="http://schemas.openxmlformats.org/officeDocument/2006/relationships" id="257" r:id="R413c4e1b317d4a24"/>
    <p:sldId xmlns:r="http://schemas.openxmlformats.org/officeDocument/2006/relationships" id="258" r:id="R744ee77a6e7c4dca"/>
    <p:sldId xmlns:r="http://schemas.openxmlformats.org/officeDocument/2006/relationships" id="259" r:id="Rfa1062587a954e79"/>
    <p:sldId xmlns:r="http://schemas.openxmlformats.org/officeDocument/2006/relationships" id="260" r:id="Rb7c9f7fa156f474d"/>
    <p:sldId xmlns:r="http://schemas.openxmlformats.org/officeDocument/2006/relationships" id="261" r:id="R5b65fb981f1049c1"/>
    <p:sldId xmlns:r="http://schemas.openxmlformats.org/officeDocument/2006/relationships" id="262" r:id="R7720963dfc8d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2afc858a14a90" /><Relationship Type="http://schemas.openxmlformats.org/officeDocument/2006/relationships/slide" Target="/ppt/slides/slide1.xml" Id="Rc90e1f5b63264e4e" /><Relationship Type="http://schemas.openxmlformats.org/officeDocument/2006/relationships/slide" Target="/ppt/slides/slide2.xml" Id="R413c4e1b317d4a24" /><Relationship Type="http://schemas.openxmlformats.org/officeDocument/2006/relationships/slide" Target="/ppt/slides/slide3.xml" Id="R744ee77a6e7c4dca" /><Relationship Type="http://schemas.openxmlformats.org/officeDocument/2006/relationships/slide" Target="/ppt/slides/slide4.xml" Id="Rfa1062587a954e79" /><Relationship Type="http://schemas.openxmlformats.org/officeDocument/2006/relationships/slide" Target="/ppt/slides/slide5.xml" Id="Rb7c9f7fa156f474d" /><Relationship Type="http://schemas.openxmlformats.org/officeDocument/2006/relationships/slide" Target="/ppt/slides/slide6.xml" Id="R5b65fb981f1049c1" /><Relationship Type="http://schemas.openxmlformats.org/officeDocument/2006/relationships/slide" Target="/ppt/slides/slide7.xml" Id="R7720963dfc8d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0ed817cc6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5b92bdf1469d" /><Relationship Type="http://schemas.openxmlformats.org/officeDocument/2006/relationships/theme" Target="/ppt/slideMasters/theme/theme1.xml" Id="Ra2dd0711fd93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c5b92bdf1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68414445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b91eee21f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c2d3291f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0d22f174c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0a77770649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10f34ba2b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c99c7623a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9 516 877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6 373 333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933 574 644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