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c814ba12204c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b4f2fa718b459d"/>
  </p:sldMasterIdLst>
  <p:sldIdLst>
    <p:sldId xmlns:r="http://schemas.openxmlformats.org/officeDocument/2006/relationships" id="256" r:id="R223d71b4cefe419e"/>
    <p:sldId xmlns:r="http://schemas.openxmlformats.org/officeDocument/2006/relationships" id="257" r:id="R1e19c01e5bfd446a"/>
    <p:sldId xmlns:r="http://schemas.openxmlformats.org/officeDocument/2006/relationships" id="258" r:id="Re4d009c918454436"/>
    <p:sldId xmlns:r="http://schemas.openxmlformats.org/officeDocument/2006/relationships" id="259" r:id="Rfd9aaa2181464d94"/>
    <p:sldId xmlns:r="http://schemas.openxmlformats.org/officeDocument/2006/relationships" id="260" r:id="R7fb1a952a4604659"/>
    <p:sldId xmlns:r="http://schemas.openxmlformats.org/officeDocument/2006/relationships" id="261" r:id="R62628dbac3c047b3"/>
    <p:sldId xmlns:r="http://schemas.openxmlformats.org/officeDocument/2006/relationships" id="262" r:id="R8fa0aa19d66540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b4f2fa718b459d" /><Relationship Type="http://schemas.openxmlformats.org/officeDocument/2006/relationships/slide" Target="/ppt/slides/slide1.xml" Id="R223d71b4cefe419e" /><Relationship Type="http://schemas.openxmlformats.org/officeDocument/2006/relationships/slide" Target="/ppt/slides/slide2.xml" Id="R1e19c01e5bfd446a" /><Relationship Type="http://schemas.openxmlformats.org/officeDocument/2006/relationships/slide" Target="/ppt/slides/slide3.xml" Id="Re4d009c918454436" /><Relationship Type="http://schemas.openxmlformats.org/officeDocument/2006/relationships/slide" Target="/ppt/slides/slide4.xml" Id="Rfd9aaa2181464d94" /><Relationship Type="http://schemas.openxmlformats.org/officeDocument/2006/relationships/slide" Target="/ppt/slides/slide5.xml" Id="R7fb1a952a4604659" /><Relationship Type="http://schemas.openxmlformats.org/officeDocument/2006/relationships/slide" Target="/ppt/slides/slide6.xml" Id="R62628dbac3c047b3" /><Relationship Type="http://schemas.openxmlformats.org/officeDocument/2006/relationships/slide" Target="/ppt/slides/slide7.xml" Id="R8fa0aa19d66540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cfed967bf4f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fd0d4e9c941a0" /><Relationship Type="http://schemas.openxmlformats.org/officeDocument/2006/relationships/theme" Target="/ppt/slideMasters/theme/theme1.xml" Id="Rf7d41867041f4f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dfd0d4e9c941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37080a57b43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e04a80372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8fcd925704d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c1e993f8b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c2f0e7caf4f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abbe4d0754c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4d965b45a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KENSAL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KENSAL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−148 679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210 754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2 164 337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SKOGEN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Løysebakken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933 539 113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KENSAL AS</a:t>
            </a:r>
          </a:p>
        </p:txBody>
      </p:sp>
    </p:spTree>
  </p:cSld>
  <p:clrMapOvr>
    <a:masterClrMapping xmlns:a="http://schemas.openxmlformats.org/drawingml/2006/main"/>
  </p:clrMapOvr>
</p:sld>
</file>