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7152723f5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ea2e0cc2040cb"/>
  </p:sldMasterIdLst>
  <p:sldIdLst>
    <p:sldId xmlns:r="http://schemas.openxmlformats.org/officeDocument/2006/relationships" id="256" r:id="Rfcff57deb4144bd8"/>
    <p:sldId xmlns:r="http://schemas.openxmlformats.org/officeDocument/2006/relationships" id="257" r:id="Rc0731ef84e8e4872"/>
    <p:sldId xmlns:r="http://schemas.openxmlformats.org/officeDocument/2006/relationships" id="258" r:id="R142297a70e5c4592"/>
    <p:sldId xmlns:r="http://schemas.openxmlformats.org/officeDocument/2006/relationships" id="259" r:id="R57b538dabba1434d"/>
    <p:sldId xmlns:r="http://schemas.openxmlformats.org/officeDocument/2006/relationships" id="260" r:id="Rd4d5509aa70042b4"/>
    <p:sldId xmlns:r="http://schemas.openxmlformats.org/officeDocument/2006/relationships" id="261" r:id="Rc3b07a4461984389"/>
    <p:sldId xmlns:r="http://schemas.openxmlformats.org/officeDocument/2006/relationships" id="262" r:id="R301c0f77e3d24c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ea2e0cc2040cb" /><Relationship Type="http://schemas.openxmlformats.org/officeDocument/2006/relationships/slide" Target="/ppt/slides/slide1.xml" Id="Rfcff57deb4144bd8" /><Relationship Type="http://schemas.openxmlformats.org/officeDocument/2006/relationships/slide" Target="/ppt/slides/slide2.xml" Id="Rc0731ef84e8e4872" /><Relationship Type="http://schemas.openxmlformats.org/officeDocument/2006/relationships/slide" Target="/ppt/slides/slide3.xml" Id="R142297a70e5c4592" /><Relationship Type="http://schemas.openxmlformats.org/officeDocument/2006/relationships/slide" Target="/ppt/slides/slide4.xml" Id="R57b538dabba1434d" /><Relationship Type="http://schemas.openxmlformats.org/officeDocument/2006/relationships/slide" Target="/ppt/slides/slide5.xml" Id="Rd4d5509aa70042b4" /><Relationship Type="http://schemas.openxmlformats.org/officeDocument/2006/relationships/slide" Target="/ppt/slides/slide6.xml" Id="Rc3b07a4461984389" /><Relationship Type="http://schemas.openxmlformats.org/officeDocument/2006/relationships/slide" Target="/ppt/slides/slide7.xml" Id="R301c0f77e3d24c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48d03e9cf4e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0d9ae2144eca" /><Relationship Type="http://schemas.openxmlformats.org/officeDocument/2006/relationships/theme" Target="/ppt/slideMasters/theme/theme1.xml" Id="R7c3a3944781c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2f0d9ae214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43768d4da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ba83dea434e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65be2beed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c9a438075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1fe6218a845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753dc276a4d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b5fe73ad0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