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a378c93ae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a71cbce7e47b3"/>
  </p:sldMasterIdLst>
  <p:sldIdLst>
    <p:sldId xmlns:r="http://schemas.openxmlformats.org/officeDocument/2006/relationships" id="256" r:id="Rf3373507faa7443d"/>
    <p:sldId xmlns:r="http://schemas.openxmlformats.org/officeDocument/2006/relationships" id="257" r:id="Rdcd141f455fa4f12"/>
    <p:sldId xmlns:r="http://schemas.openxmlformats.org/officeDocument/2006/relationships" id="258" r:id="R4a2314a490fc4b3a"/>
    <p:sldId xmlns:r="http://schemas.openxmlformats.org/officeDocument/2006/relationships" id="259" r:id="Rc5bc62679de24ad5"/>
    <p:sldId xmlns:r="http://schemas.openxmlformats.org/officeDocument/2006/relationships" id="260" r:id="Rdaf91f9e01c64b67"/>
    <p:sldId xmlns:r="http://schemas.openxmlformats.org/officeDocument/2006/relationships" id="261" r:id="Rc00758397d52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a71cbce7e47b3" /><Relationship Type="http://schemas.openxmlformats.org/officeDocument/2006/relationships/slide" Target="/ppt/slides/slide1.xml" Id="Rf3373507faa7443d" /><Relationship Type="http://schemas.openxmlformats.org/officeDocument/2006/relationships/slide" Target="/ppt/slides/slide2.xml" Id="Rdcd141f455fa4f12" /><Relationship Type="http://schemas.openxmlformats.org/officeDocument/2006/relationships/slide" Target="/ppt/slides/slide3.xml" Id="R4a2314a490fc4b3a" /><Relationship Type="http://schemas.openxmlformats.org/officeDocument/2006/relationships/slide" Target="/ppt/slides/slide4.xml" Id="Rc5bc62679de24ad5" /><Relationship Type="http://schemas.openxmlformats.org/officeDocument/2006/relationships/slide" Target="/ppt/slides/slide5.xml" Id="Rdaf91f9e01c64b67" /><Relationship Type="http://schemas.openxmlformats.org/officeDocument/2006/relationships/slide" Target="/ppt/slides/slide6.xml" Id="Rc00758397d52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74014aa93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bc91d19b64adf" /><Relationship Type="http://schemas.openxmlformats.org/officeDocument/2006/relationships/theme" Target="/ppt/slideMasters/theme/theme1.xml" Id="R1f39142bc72c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bc91d19b6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ee351c93343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78035ee9f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6149a4d7d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3624ed4944d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e681ab86f4b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a4e697a3b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