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506d845229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06c43d25c4507"/>
  </p:sldMasterIdLst>
  <p:sldIdLst>
    <p:sldId xmlns:r="http://schemas.openxmlformats.org/officeDocument/2006/relationships" id="256" r:id="R982ccf8ceaad479b"/>
    <p:sldId xmlns:r="http://schemas.openxmlformats.org/officeDocument/2006/relationships" id="257" r:id="R516fd32106f2470c"/>
    <p:sldId xmlns:r="http://schemas.openxmlformats.org/officeDocument/2006/relationships" id="258" r:id="Rb12cfa6039354c52"/>
    <p:sldId xmlns:r="http://schemas.openxmlformats.org/officeDocument/2006/relationships" id="259" r:id="R41e6bf55b37e4ba1"/>
    <p:sldId xmlns:r="http://schemas.openxmlformats.org/officeDocument/2006/relationships" id="260" r:id="Rd1aae7a10a08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06c43d25c4507" /><Relationship Type="http://schemas.openxmlformats.org/officeDocument/2006/relationships/slide" Target="/ppt/slides/slide1.xml" Id="R982ccf8ceaad479b" /><Relationship Type="http://schemas.openxmlformats.org/officeDocument/2006/relationships/slide" Target="/ppt/slides/slide2.xml" Id="R516fd32106f2470c" /><Relationship Type="http://schemas.openxmlformats.org/officeDocument/2006/relationships/slide" Target="/ppt/slides/slide3.xml" Id="Rb12cfa6039354c52" /><Relationship Type="http://schemas.openxmlformats.org/officeDocument/2006/relationships/slide" Target="/ppt/slides/slide4.xml" Id="R41e6bf55b37e4ba1" /><Relationship Type="http://schemas.openxmlformats.org/officeDocument/2006/relationships/slide" Target="/ppt/slides/slide5.xml" Id="Rd1aae7a10a08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bf0a385ec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c849475014fb9" /><Relationship Type="http://schemas.openxmlformats.org/officeDocument/2006/relationships/theme" Target="/ppt/slideMasters/theme/theme1.xml" Id="R4670b042cc2b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c84947501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70c2c79d241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793c1fa6a4f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51642915749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a5f7ff03b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c31b416e8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Schwebs &amp; Roalsø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Schwebs &amp; Roalsø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Schwebs &amp; Roalsø Eftf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Schwebs &amp; Roalsø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Schwebs &amp; Roalsø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Schwebs &amp; Roalsø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933 359 166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Schwebs &amp; Roalsø Eftf AS</a:t>
            </a:r>
          </a:p>
        </p:txBody>
      </p:sp>
    </p:spTree>
  </p:cSld>
  <p:clrMapOvr>
    <a:masterClrMapping xmlns:a="http://schemas.openxmlformats.org/drawingml/2006/main"/>
  </p:clrMapOvr>
</p:sld>
</file>