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0621383add40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6364a314cf4a95"/>
  </p:sldMasterIdLst>
  <p:sldIdLst>
    <p:sldId xmlns:r="http://schemas.openxmlformats.org/officeDocument/2006/relationships" id="256" r:id="Rc743dfb1f3a3475d"/>
    <p:sldId xmlns:r="http://schemas.openxmlformats.org/officeDocument/2006/relationships" id="257" r:id="R79a197958841450c"/>
    <p:sldId xmlns:r="http://schemas.openxmlformats.org/officeDocument/2006/relationships" id="258" r:id="Rbddf650c82b34e30"/>
    <p:sldId xmlns:r="http://schemas.openxmlformats.org/officeDocument/2006/relationships" id="259" r:id="Rf03dc0f2407c4b4f"/>
    <p:sldId xmlns:r="http://schemas.openxmlformats.org/officeDocument/2006/relationships" id="260" r:id="R314141876fa04710"/>
    <p:sldId xmlns:r="http://schemas.openxmlformats.org/officeDocument/2006/relationships" id="261" r:id="R29c016e6698d4f06"/>
    <p:sldId xmlns:r="http://schemas.openxmlformats.org/officeDocument/2006/relationships" id="262" r:id="R5f954af8b2ba4b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6364a314cf4a95" /><Relationship Type="http://schemas.openxmlformats.org/officeDocument/2006/relationships/slide" Target="/ppt/slides/slide1.xml" Id="Rc743dfb1f3a3475d" /><Relationship Type="http://schemas.openxmlformats.org/officeDocument/2006/relationships/slide" Target="/ppt/slides/slide2.xml" Id="R79a197958841450c" /><Relationship Type="http://schemas.openxmlformats.org/officeDocument/2006/relationships/slide" Target="/ppt/slides/slide3.xml" Id="Rbddf650c82b34e30" /><Relationship Type="http://schemas.openxmlformats.org/officeDocument/2006/relationships/slide" Target="/ppt/slides/slide4.xml" Id="Rf03dc0f2407c4b4f" /><Relationship Type="http://schemas.openxmlformats.org/officeDocument/2006/relationships/slide" Target="/ppt/slides/slide5.xml" Id="R314141876fa04710" /><Relationship Type="http://schemas.openxmlformats.org/officeDocument/2006/relationships/slide" Target="/ppt/slides/slide6.xml" Id="R29c016e6698d4f06" /><Relationship Type="http://schemas.openxmlformats.org/officeDocument/2006/relationships/slide" Target="/ppt/slides/slide7.xml" Id="R5f954af8b2ba4b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5daf21b9dd46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54fbc41c3b454b" /><Relationship Type="http://schemas.openxmlformats.org/officeDocument/2006/relationships/theme" Target="/ppt/slideMasters/theme/theme1.xml" Id="Rc366af5446bd44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54fbc41c3b45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e9e0ef53134a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f1f250ce9d4a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c35ba481e349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e0e6600c534e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dc339dcc1f45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b0aaf5dbe8428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c4a5de8df740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OLA BERBUSMEL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BERBUSMEL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BERBUSMEL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BERBUSMEL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BERBUSMEL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BERBUSMEL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3 377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2 055 242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2 763 242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BERBUSMEL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BERBUSMEL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BERBUSMEL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Høglia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8027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933 338 614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BERBUSMEL AS</a:t>
            </a:r>
          </a:p>
        </p:txBody>
      </p:sp>
    </p:spTree>
  </p:cSld>
  <p:clrMapOvr>
    <a:masterClrMapping xmlns:a="http://schemas.openxmlformats.org/drawingml/2006/main"/>
  </p:clrMapOvr>
</p:sld>
</file>