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f59188474844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a8a288755e4009"/>
  </p:sldMasterIdLst>
  <p:sldIdLst>
    <p:sldId xmlns:r="http://schemas.openxmlformats.org/officeDocument/2006/relationships" id="256" r:id="R6e3a1c71fd7a4c3a"/>
    <p:sldId xmlns:r="http://schemas.openxmlformats.org/officeDocument/2006/relationships" id="257" r:id="R72f15d2cf0374fa2"/>
    <p:sldId xmlns:r="http://schemas.openxmlformats.org/officeDocument/2006/relationships" id="258" r:id="R66723dee2cca45bf"/>
    <p:sldId xmlns:r="http://schemas.openxmlformats.org/officeDocument/2006/relationships" id="259" r:id="R997044ac526b4b32"/>
    <p:sldId xmlns:r="http://schemas.openxmlformats.org/officeDocument/2006/relationships" id="260" r:id="R4776903d03084e43"/>
    <p:sldId xmlns:r="http://schemas.openxmlformats.org/officeDocument/2006/relationships" id="261" r:id="R42e4884c5cd84606"/>
    <p:sldId xmlns:r="http://schemas.openxmlformats.org/officeDocument/2006/relationships" id="262" r:id="Rf9054bf3ab0440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a8a288755e4009" /><Relationship Type="http://schemas.openxmlformats.org/officeDocument/2006/relationships/slide" Target="/ppt/slides/slide1.xml" Id="R6e3a1c71fd7a4c3a" /><Relationship Type="http://schemas.openxmlformats.org/officeDocument/2006/relationships/slide" Target="/ppt/slides/slide2.xml" Id="R72f15d2cf0374fa2" /><Relationship Type="http://schemas.openxmlformats.org/officeDocument/2006/relationships/slide" Target="/ppt/slides/slide3.xml" Id="R66723dee2cca45bf" /><Relationship Type="http://schemas.openxmlformats.org/officeDocument/2006/relationships/slide" Target="/ppt/slides/slide4.xml" Id="R997044ac526b4b32" /><Relationship Type="http://schemas.openxmlformats.org/officeDocument/2006/relationships/slide" Target="/ppt/slides/slide5.xml" Id="R4776903d03084e43" /><Relationship Type="http://schemas.openxmlformats.org/officeDocument/2006/relationships/slide" Target="/ppt/slides/slide6.xml" Id="R42e4884c5cd84606" /><Relationship Type="http://schemas.openxmlformats.org/officeDocument/2006/relationships/slide" Target="/ppt/slides/slide7.xml" Id="Rf9054bf3ab0440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18d93546849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4dbc09d2446c2" /><Relationship Type="http://schemas.openxmlformats.org/officeDocument/2006/relationships/theme" Target="/ppt/slideMasters/theme/theme1.xml" Id="Rf93ec91e33e94a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4dbc09d2446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17fea546e49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26defe5744a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ddd449a43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20dd3d6d8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0b34f737f4c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34bd3391d41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d4cbdb960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BERBUSMEL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BERBUSMEL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2 055 242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2 763 242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BERBUSMEL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Høglia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8027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933 338 614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BERBUSMEL AS</a:t>
            </a:r>
          </a:p>
        </p:txBody>
      </p:sp>
    </p:spTree>
  </p:cSld>
  <p:clrMapOvr>
    <a:masterClrMapping xmlns:a="http://schemas.openxmlformats.org/drawingml/2006/main"/>
  </p:clrMapOvr>
</p:sld>
</file>