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4902dc383c43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62fab0974f4ed5"/>
  </p:sldMasterIdLst>
  <p:sldIdLst>
    <p:sldId xmlns:r="http://schemas.openxmlformats.org/officeDocument/2006/relationships" id="256" r:id="R208024aded01480d"/>
    <p:sldId xmlns:r="http://schemas.openxmlformats.org/officeDocument/2006/relationships" id="257" r:id="Rbfdf6ae567a44849"/>
    <p:sldId xmlns:r="http://schemas.openxmlformats.org/officeDocument/2006/relationships" id="258" r:id="Rb631724605f240b4"/>
    <p:sldId xmlns:r="http://schemas.openxmlformats.org/officeDocument/2006/relationships" id="259" r:id="Ra7b16878719b4407"/>
    <p:sldId xmlns:r="http://schemas.openxmlformats.org/officeDocument/2006/relationships" id="260" r:id="R5a3cecaf754945cb"/>
    <p:sldId xmlns:r="http://schemas.openxmlformats.org/officeDocument/2006/relationships" id="261" r:id="R9e1aab865ae0482f"/>
    <p:sldId xmlns:r="http://schemas.openxmlformats.org/officeDocument/2006/relationships" id="262" r:id="R724e7803494f43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62fab0974f4ed5" /><Relationship Type="http://schemas.openxmlformats.org/officeDocument/2006/relationships/slide" Target="/ppt/slides/slide1.xml" Id="R208024aded01480d" /><Relationship Type="http://schemas.openxmlformats.org/officeDocument/2006/relationships/slide" Target="/ppt/slides/slide2.xml" Id="Rbfdf6ae567a44849" /><Relationship Type="http://schemas.openxmlformats.org/officeDocument/2006/relationships/slide" Target="/ppt/slides/slide3.xml" Id="Rb631724605f240b4" /><Relationship Type="http://schemas.openxmlformats.org/officeDocument/2006/relationships/slide" Target="/ppt/slides/slide4.xml" Id="Ra7b16878719b4407" /><Relationship Type="http://schemas.openxmlformats.org/officeDocument/2006/relationships/slide" Target="/ppt/slides/slide5.xml" Id="R5a3cecaf754945cb" /><Relationship Type="http://schemas.openxmlformats.org/officeDocument/2006/relationships/slide" Target="/ppt/slides/slide6.xml" Id="R9e1aab865ae0482f" /><Relationship Type="http://schemas.openxmlformats.org/officeDocument/2006/relationships/slide" Target="/ppt/slides/slide7.xml" Id="R724e7803494f43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94e12d06644e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2057e93784a6d" /><Relationship Type="http://schemas.openxmlformats.org/officeDocument/2006/relationships/theme" Target="/ppt/slideMasters/theme/theme1.xml" Id="Re67e468c8c604e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12057e93784a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4cdc63eb64b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965c491d24f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e5f47219649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23c9290ef40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9459143aa45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11b70042f4d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3ad3f6eca4c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JOSTEIN LOTHE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JOSTEIN LOTHE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LOTHE HOLDING AS ble etablert [år] og holder til i Klepp Stasjon.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JOSTEIN LOTHE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JOSTEIN LOTHE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JOSTEIN LOTHE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2 914 469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2 914 469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JOSTEIN LOTHE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LOTHE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JOSTEIN LOTHE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Plogfabrikkvegen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4353 Klepp Stasjon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933 336 905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JOSTEIN LOTHE HOLDING AS</a:t>
            </a:r>
          </a:p>
        </p:txBody>
      </p:sp>
    </p:spTree>
  </p:cSld>
  <p:clrMapOvr>
    <a:masterClrMapping xmlns:a="http://schemas.openxmlformats.org/drawingml/2006/main"/>
  </p:clrMapOvr>
</p:sld>
</file>