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384a6e61374e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cfbe6ab4ed45d9"/>
  </p:sldMasterIdLst>
  <p:sldIdLst>
    <p:sldId xmlns:r="http://schemas.openxmlformats.org/officeDocument/2006/relationships" id="256" r:id="Rc4cdea6201f1436c"/>
    <p:sldId xmlns:r="http://schemas.openxmlformats.org/officeDocument/2006/relationships" id="257" r:id="R841901f430ed4d78"/>
    <p:sldId xmlns:r="http://schemas.openxmlformats.org/officeDocument/2006/relationships" id="258" r:id="Re5c59be330f24a7a"/>
    <p:sldId xmlns:r="http://schemas.openxmlformats.org/officeDocument/2006/relationships" id="259" r:id="R504c56f53a1a4881"/>
    <p:sldId xmlns:r="http://schemas.openxmlformats.org/officeDocument/2006/relationships" id="260" r:id="R7807b73ecbc046ad"/>
    <p:sldId xmlns:r="http://schemas.openxmlformats.org/officeDocument/2006/relationships" id="261" r:id="R5547dd5bbbb24ae2"/>
    <p:sldId xmlns:r="http://schemas.openxmlformats.org/officeDocument/2006/relationships" id="262" r:id="Rf451cfaff01b48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cfbe6ab4ed45d9" /><Relationship Type="http://schemas.openxmlformats.org/officeDocument/2006/relationships/slide" Target="/ppt/slides/slide1.xml" Id="Rc4cdea6201f1436c" /><Relationship Type="http://schemas.openxmlformats.org/officeDocument/2006/relationships/slide" Target="/ppt/slides/slide2.xml" Id="R841901f430ed4d78" /><Relationship Type="http://schemas.openxmlformats.org/officeDocument/2006/relationships/slide" Target="/ppt/slides/slide3.xml" Id="Re5c59be330f24a7a" /><Relationship Type="http://schemas.openxmlformats.org/officeDocument/2006/relationships/slide" Target="/ppt/slides/slide4.xml" Id="R504c56f53a1a4881" /><Relationship Type="http://schemas.openxmlformats.org/officeDocument/2006/relationships/slide" Target="/ppt/slides/slide5.xml" Id="R7807b73ecbc046ad" /><Relationship Type="http://schemas.openxmlformats.org/officeDocument/2006/relationships/slide" Target="/ppt/slides/slide6.xml" Id="R5547dd5bbbb24ae2" /><Relationship Type="http://schemas.openxmlformats.org/officeDocument/2006/relationships/slide" Target="/ppt/slides/slide7.xml" Id="Rf451cfaff01b48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8c5345a75e42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1c5acfb7ad4f18" /><Relationship Type="http://schemas.openxmlformats.org/officeDocument/2006/relationships/theme" Target="/ppt/slideMasters/theme/theme1.xml" Id="Re6ba14ba786c4d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1c5acfb7ad4f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dbf4ba4e8048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52a387f72946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5efcfa356542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b9b64ffa4340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f1b79751e84b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2f923a791f44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62e66abb3b48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LONE ÅDALEN KRONSTAD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LONE ÅDALEN KRONSTAD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LONE ÅDALEN KRONSTAD HOLDING AS ble etablert [år] og holder til i Sarpsborg.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LONE ÅDALEN KRONSTAD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LONE ÅDALEN KRONSTAD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LONE ÅDALEN KRONSTAD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−6 216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2 969 718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2 969 718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LONE ÅDALEN KRONSTAD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LONE ÅDALEN KRONSTAD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LONE ÅDALEN KRONSTAD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Kirkeveien 18C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1710 Sarpsborg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933 333 566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LONE ÅDALEN KRONSTAD HOLDING AS</a:t>
            </a:r>
          </a:p>
        </p:txBody>
      </p:sp>
    </p:spTree>
  </p:cSld>
  <p:clrMapOvr>
    <a:masterClrMapping xmlns:a="http://schemas.openxmlformats.org/drawingml/2006/main"/>
  </p:clrMapOvr>
</p:sld>
</file>