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234bec2c634e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231af220c544db"/>
  </p:sldMasterIdLst>
  <p:sldIdLst>
    <p:sldId xmlns:r="http://schemas.openxmlformats.org/officeDocument/2006/relationships" id="256" r:id="R1980f2eb7f2c4dad"/>
    <p:sldId xmlns:r="http://schemas.openxmlformats.org/officeDocument/2006/relationships" id="257" r:id="R492651225a1b4442"/>
    <p:sldId xmlns:r="http://schemas.openxmlformats.org/officeDocument/2006/relationships" id="258" r:id="Rab569b48c6664700"/>
    <p:sldId xmlns:r="http://schemas.openxmlformats.org/officeDocument/2006/relationships" id="259" r:id="R3876d911ac934ae0"/>
    <p:sldId xmlns:r="http://schemas.openxmlformats.org/officeDocument/2006/relationships" id="260" r:id="Ra067192358544161"/>
    <p:sldId xmlns:r="http://schemas.openxmlformats.org/officeDocument/2006/relationships" id="261" r:id="R3de6ed84c03e48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231af220c544db" /><Relationship Type="http://schemas.openxmlformats.org/officeDocument/2006/relationships/slide" Target="/ppt/slides/slide1.xml" Id="R1980f2eb7f2c4dad" /><Relationship Type="http://schemas.openxmlformats.org/officeDocument/2006/relationships/slide" Target="/ppt/slides/slide2.xml" Id="R492651225a1b4442" /><Relationship Type="http://schemas.openxmlformats.org/officeDocument/2006/relationships/slide" Target="/ppt/slides/slide3.xml" Id="Rab569b48c6664700" /><Relationship Type="http://schemas.openxmlformats.org/officeDocument/2006/relationships/slide" Target="/ppt/slides/slide4.xml" Id="R3876d911ac934ae0" /><Relationship Type="http://schemas.openxmlformats.org/officeDocument/2006/relationships/slide" Target="/ppt/slides/slide5.xml" Id="Ra067192358544161" /><Relationship Type="http://schemas.openxmlformats.org/officeDocument/2006/relationships/slide" Target="/ppt/slides/slide6.xml" Id="R3de6ed84c03e48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763706237143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5fb6ec61646a8" /><Relationship Type="http://schemas.openxmlformats.org/officeDocument/2006/relationships/theme" Target="/ppt/slideMasters/theme/theme1.xml" Id="R219ed40ed6a04e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55fb6ec61646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d2b4f361045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00940b0cb49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5006c2c5545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a1e21678146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ddcbbebfe4c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19f7c02b645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MESTERGRUPPEN BOLIGPARTNER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BOLIGPARTNER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27 889 303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−11 820 920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−9 769 365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43 353 590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933 224 813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