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31680c58694d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2c3adcc03e4216"/>
  </p:sldMasterIdLst>
  <p:sldIdLst>
    <p:sldId xmlns:r="http://schemas.openxmlformats.org/officeDocument/2006/relationships" id="256" r:id="Rc1efb1a09c124ad0"/>
    <p:sldId xmlns:r="http://schemas.openxmlformats.org/officeDocument/2006/relationships" id="257" r:id="Re8c0aff7aff14ee7"/>
    <p:sldId xmlns:r="http://schemas.openxmlformats.org/officeDocument/2006/relationships" id="258" r:id="R5b082665e7154a8d"/>
    <p:sldId xmlns:r="http://schemas.openxmlformats.org/officeDocument/2006/relationships" id="259" r:id="R9ac6abbcd8d04ade"/>
    <p:sldId xmlns:r="http://schemas.openxmlformats.org/officeDocument/2006/relationships" id="260" r:id="Rcc1d0a0748d64e62"/>
    <p:sldId xmlns:r="http://schemas.openxmlformats.org/officeDocument/2006/relationships" id="261" r:id="R891f823aad3148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2c3adcc03e4216" /><Relationship Type="http://schemas.openxmlformats.org/officeDocument/2006/relationships/slide" Target="/ppt/slides/slide1.xml" Id="Rc1efb1a09c124ad0" /><Relationship Type="http://schemas.openxmlformats.org/officeDocument/2006/relationships/slide" Target="/ppt/slides/slide2.xml" Id="Re8c0aff7aff14ee7" /><Relationship Type="http://schemas.openxmlformats.org/officeDocument/2006/relationships/slide" Target="/ppt/slides/slide3.xml" Id="R5b082665e7154a8d" /><Relationship Type="http://schemas.openxmlformats.org/officeDocument/2006/relationships/slide" Target="/ppt/slides/slide4.xml" Id="R9ac6abbcd8d04ade" /><Relationship Type="http://schemas.openxmlformats.org/officeDocument/2006/relationships/slide" Target="/ppt/slides/slide5.xml" Id="Rcc1d0a0748d64e62" /><Relationship Type="http://schemas.openxmlformats.org/officeDocument/2006/relationships/slide" Target="/ppt/slides/slide6.xml" Id="R891f823aad3148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1bca14346e49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2b82a4ed3b4b45" /><Relationship Type="http://schemas.openxmlformats.org/officeDocument/2006/relationships/theme" Target="/ppt/slideMasters/theme/theme1.xml" Id="R84931a74209046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2b82a4ed3b4b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bee08015642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bccb0a95f341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1aa85317da4b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667f894a146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e22cb05764a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f412bff62145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ATT ARKITEKTUR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ATT ARKITEKTUR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999 478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−122 929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−120 664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−31 039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127 639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Josefines gate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info@att-ark.no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www.att-ark.no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933 210 596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