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883b9e2dbf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95505b498c476c"/>
  </p:sldMasterIdLst>
  <p:sldIdLst>
    <p:sldId xmlns:r="http://schemas.openxmlformats.org/officeDocument/2006/relationships" id="256" r:id="Rda7ffbd541754ace"/>
    <p:sldId xmlns:r="http://schemas.openxmlformats.org/officeDocument/2006/relationships" id="257" r:id="Rfcc7758f963c4427"/>
    <p:sldId xmlns:r="http://schemas.openxmlformats.org/officeDocument/2006/relationships" id="258" r:id="R104066d8bb824d7e"/>
    <p:sldId xmlns:r="http://schemas.openxmlformats.org/officeDocument/2006/relationships" id="259" r:id="R587454398d9a4778"/>
    <p:sldId xmlns:r="http://schemas.openxmlformats.org/officeDocument/2006/relationships" id="260" r:id="R29a9db94ad90494d"/>
    <p:sldId xmlns:r="http://schemas.openxmlformats.org/officeDocument/2006/relationships" id="261" r:id="Ra4de30432a354e03"/>
    <p:sldId xmlns:r="http://schemas.openxmlformats.org/officeDocument/2006/relationships" id="262" r:id="Rbe9cabd3a09a47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5505b498c476c" /><Relationship Type="http://schemas.openxmlformats.org/officeDocument/2006/relationships/slide" Target="/ppt/slides/slide1.xml" Id="Rda7ffbd541754ace" /><Relationship Type="http://schemas.openxmlformats.org/officeDocument/2006/relationships/slide" Target="/ppt/slides/slide2.xml" Id="Rfcc7758f963c4427" /><Relationship Type="http://schemas.openxmlformats.org/officeDocument/2006/relationships/slide" Target="/ppt/slides/slide3.xml" Id="R104066d8bb824d7e" /><Relationship Type="http://schemas.openxmlformats.org/officeDocument/2006/relationships/slide" Target="/ppt/slides/slide4.xml" Id="R587454398d9a4778" /><Relationship Type="http://schemas.openxmlformats.org/officeDocument/2006/relationships/slide" Target="/ppt/slides/slide5.xml" Id="R29a9db94ad90494d" /><Relationship Type="http://schemas.openxmlformats.org/officeDocument/2006/relationships/slide" Target="/ppt/slides/slide6.xml" Id="Ra4de30432a354e03" /><Relationship Type="http://schemas.openxmlformats.org/officeDocument/2006/relationships/slide" Target="/ppt/slides/slide7.xml" Id="Rbe9cabd3a09a47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5f6cfb5ba343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7c3038e304b54" /><Relationship Type="http://schemas.openxmlformats.org/officeDocument/2006/relationships/theme" Target="/ppt/slideMasters/theme/theme1.xml" Id="R7da4f7718c6440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17c3038e30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4d617bd8f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abdf1e6a04f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79ed2814142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9ea4ad8234b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e347ebcbd40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3094078d74b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542b04d474f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TEAM MODELLER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 MODELLER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9 895 039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745 494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611 311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2 497 015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4 518 091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ØVREBØ EIVOR  –  81,7 %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SYSE-SENDER MAISEN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HANSON MARIANNE CECILIE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 Juels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88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team@teammodels.no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933 119 262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