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a38ceca086c403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c330e640b8c483e"/>
  </p:sldMasterIdLst>
  <p:sldIdLst>
    <p:sldId xmlns:r="http://schemas.openxmlformats.org/officeDocument/2006/relationships" id="256" r:id="R2d439e308df64703"/>
    <p:sldId xmlns:r="http://schemas.openxmlformats.org/officeDocument/2006/relationships" id="257" r:id="R6168f0d92d364f10"/>
    <p:sldId xmlns:r="http://schemas.openxmlformats.org/officeDocument/2006/relationships" id="258" r:id="Rf4d677e3d3e44401"/>
    <p:sldId xmlns:r="http://schemas.openxmlformats.org/officeDocument/2006/relationships" id="259" r:id="Rf3f25c03854b438c"/>
    <p:sldId xmlns:r="http://schemas.openxmlformats.org/officeDocument/2006/relationships" id="260" r:id="R32f3e99bf60d4f19"/>
    <p:sldId xmlns:r="http://schemas.openxmlformats.org/officeDocument/2006/relationships" id="261" r:id="R3a29ff15478e4276"/>
    <p:sldId xmlns:r="http://schemas.openxmlformats.org/officeDocument/2006/relationships" id="262" r:id="Rc989b10eb9b64ea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330e640b8c483e" /><Relationship Type="http://schemas.openxmlformats.org/officeDocument/2006/relationships/slide" Target="/ppt/slides/slide1.xml" Id="R2d439e308df64703" /><Relationship Type="http://schemas.openxmlformats.org/officeDocument/2006/relationships/slide" Target="/ppt/slides/slide2.xml" Id="R6168f0d92d364f10" /><Relationship Type="http://schemas.openxmlformats.org/officeDocument/2006/relationships/slide" Target="/ppt/slides/slide3.xml" Id="Rf4d677e3d3e44401" /><Relationship Type="http://schemas.openxmlformats.org/officeDocument/2006/relationships/slide" Target="/ppt/slides/slide4.xml" Id="Rf3f25c03854b438c" /><Relationship Type="http://schemas.openxmlformats.org/officeDocument/2006/relationships/slide" Target="/ppt/slides/slide5.xml" Id="R32f3e99bf60d4f19" /><Relationship Type="http://schemas.openxmlformats.org/officeDocument/2006/relationships/slide" Target="/ppt/slides/slide6.xml" Id="R3a29ff15478e4276" /><Relationship Type="http://schemas.openxmlformats.org/officeDocument/2006/relationships/slide" Target="/ppt/slides/slide7.xml" Id="Rc989b10eb9b64ea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b14d6e8df14ad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cdd8bbcbcb4041" /><Relationship Type="http://schemas.openxmlformats.org/officeDocument/2006/relationships/theme" Target="/ppt/slideMasters/theme/theme1.xml" Id="Rfc19c5f0480543d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3cdd8bbcbcb404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d9e9e1253847d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7abd510b3c404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ec810e7aeb4a9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2594fda5f241c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d7865606a84fc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0a2c3bca8d446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b697b6fd5848a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SBL-HOLDING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SBL-HOLDING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SBL-HOLDING AS ble etablert [år] og holder til i Otta.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SBL-HOLDING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SBL-HOLDING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SBL-HOLDING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−4 625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−4 625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11 079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677 804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SBL-HOLDING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STIAN BAKKEN LØKKEN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SBL-HOLDING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Brattråket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2670 Otta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933 107 221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SBL-HOLDING AS</a:t>
            </a:r>
          </a:p>
        </p:txBody>
      </p:sp>
    </p:spTree>
  </p:cSld>
  <p:clrMapOvr>
    <a:masterClrMapping xmlns:a="http://schemas.openxmlformats.org/drawingml/2006/main"/>
  </p:clrMapOvr>
</p:sld>
</file>