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bdc3361ffa45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39946ea7e94e1c"/>
  </p:sldMasterIdLst>
  <p:sldIdLst>
    <p:sldId xmlns:r="http://schemas.openxmlformats.org/officeDocument/2006/relationships" id="256" r:id="R85a6b39e532a4bb7"/>
    <p:sldId xmlns:r="http://schemas.openxmlformats.org/officeDocument/2006/relationships" id="257" r:id="R5e3cf11753234d27"/>
    <p:sldId xmlns:r="http://schemas.openxmlformats.org/officeDocument/2006/relationships" id="258" r:id="Rfca884d5d5b94754"/>
    <p:sldId xmlns:r="http://schemas.openxmlformats.org/officeDocument/2006/relationships" id="259" r:id="R2333d8f38d4e44e8"/>
    <p:sldId xmlns:r="http://schemas.openxmlformats.org/officeDocument/2006/relationships" id="260" r:id="R3599c569d9e84896"/>
    <p:sldId xmlns:r="http://schemas.openxmlformats.org/officeDocument/2006/relationships" id="261" r:id="Ra1f382a9fcae4442"/>
    <p:sldId xmlns:r="http://schemas.openxmlformats.org/officeDocument/2006/relationships" id="262" r:id="R8f183eac2361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9946ea7e94e1c" /><Relationship Type="http://schemas.openxmlformats.org/officeDocument/2006/relationships/slide" Target="/ppt/slides/slide1.xml" Id="R85a6b39e532a4bb7" /><Relationship Type="http://schemas.openxmlformats.org/officeDocument/2006/relationships/slide" Target="/ppt/slides/slide2.xml" Id="R5e3cf11753234d27" /><Relationship Type="http://schemas.openxmlformats.org/officeDocument/2006/relationships/slide" Target="/ppt/slides/slide3.xml" Id="Rfca884d5d5b94754" /><Relationship Type="http://schemas.openxmlformats.org/officeDocument/2006/relationships/slide" Target="/ppt/slides/slide4.xml" Id="R2333d8f38d4e44e8" /><Relationship Type="http://schemas.openxmlformats.org/officeDocument/2006/relationships/slide" Target="/ppt/slides/slide5.xml" Id="R3599c569d9e84896" /><Relationship Type="http://schemas.openxmlformats.org/officeDocument/2006/relationships/slide" Target="/ppt/slides/slide6.xml" Id="Ra1f382a9fcae4442" /><Relationship Type="http://schemas.openxmlformats.org/officeDocument/2006/relationships/slide" Target="/ppt/slides/slide7.xml" Id="R8f183eac2361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88be7c2a304c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a4d6e93114e79" /><Relationship Type="http://schemas.openxmlformats.org/officeDocument/2006/relationships/theme" Target="/ppt/slideMasters/theme/theme1.xml" Id="Rfe4404fa7aa1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a4d6e93114e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dab8612b041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3d5d48e844d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23e7f5fb64f5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b8c184640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ce970882aa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220696a14b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b14764f7f2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