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8c4276d46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2298adfc0432c"/>
  </p:sldMasterIdLst>
  <p:sldIdLst>
    <p:sldId xmlns:r="http://schemas.openxmlformats.org/officeDocument/2006/relationships" id="256" r:id="R55b97845b3ff4b47"/>
    <p:sldId xmlns:r="http://schemas.openxmlformats.org/officeDocument/2006/relationships" id="257" r:id="R0aa4b6ebd2844fd3"/>
    <p:sldId xmlns:r="http://schemas.openxmlformats.org/officeDocument/2006/relationships" id="258" r:id="Rdb14d0edcd534672"/>
    <p:sldId xmlns:r="http://schemas.openxmlformats.org/officeDocument/2006/relationships" id="259" r:id="Rf9f2659da70b4b1f"/>
    <p:sldId xmlns:r="http://schemas.openxmlformats.org/officeDocument/2006/relationships" id="260" r:id="R73e5194eb734448b"/>
    <p:sldId xmlns:r="http://schemas.openxmlformats.org/officeDocument/2006/relationships" id="261" r:id="Ra8f4a82fa4f14a98"/>
    <p:sldId xmlns:r="http://schemas.openxmlformats.org/officeDocument/2006/relationships" id="262" r:id="Rb018425820e5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2298adfc0432c" /><Relationship Type="http://schemas.openxmlformats.org/officeDocument/2006/relationships/slide" Target="/ppt/slides/slide1.xml" Id="R55b97845b3ff4b47" /><Relationship Type="http://schemas.openxmlformats.org/officeDocument/2006/relationships/slide" Target="/ppt/slides/slide2.xml" Id="R0aa4b6ebd2844fd3" /><Relationship Type="http://schemas.openxmlformats.org/officeDocument/2006/relationships/slide" Target="/ppt/slides/slide3.xml" Id="Rdb14d0edcd534672" /><Relationship Type="http://schemas.openxmlformats.org/officeDocument/2006/relationships/slide" Target="/ppt/slides/slide4.xml" Id="Rf9f2659da70b4b1f" /><Relationship Type="http://schemas.openxmlformats.org/officeDocument/2006/relationships/slide" Target="/ppt/slides/slide5.xml" Id="R73e5194eb734448b" /><Relationship Type="http://schemas.openxmlformats.org/officeDocument/2006/relationships/slide" Target="/ppt/slides/slide6.xml" Id="Ra8f4a82fa4f14a98" /><Relationship Type="http://schemas.openxmlformats.org/officeDocument/2006/relationships/slide" Target="/ppt/slides/slide7.xml" Id="Rb018425820e5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d4148d3a4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0cbede67f4267" /><Relationship Type="http://schemas.openxmlformats.org/officeDocument/2006/relationships/theme" Target="/ppt/slideMasters/theme/theme1.xml" Id="R227c2e4272be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0cbede67f42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27bb23ee4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6749c527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cbf23b1464d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243e4080e4d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fa00ba4e640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59613336d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4c0b0cbf5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