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91ed7d3fa745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da522ba69247f9"/>
  </p:sldMasterIdLst>
  <p:sldIdLst>
    <p:sldId xmlns:r="http://schemas.openxmlformats.org/officeDocument/2006/relationships" id="256" r:id="R74d9ff580c204c04"/>
    <p:sldId xmlns:r="http://schemas.openxmlformats.org/officeDocument/2006/relationships" id="257" r:id="Rabf81c2ccc3b44e8"/>
    <p:sldId xmlns:r="http://schemas.openxmlformats.org/officeDocument/2006/relationships" id="258" r:id="R805ad13e32dc4111"/>
    <p:sldId xmlns:r="http://schemas.openxmlformats.org/officeDocument/2006/relationships" id="259" r:id="R52327561ec064f99"/>
    <p:sldId xmlns:r="http://schemas.openxmlformats.org/officeDocument/2006/relationships" id="260" r:id="R0e41d5f85b7c4ad2"/>
    <p:sldId xmlns:r="http://schemas.openxmlformats.org/officeDocument/2006/relationships" id="261" r:id="Rc3c9a9c9d3a745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da522ba69247f9" /><Relationship Type="http://schemas.openxmlformats.org/officeDocument/2006/relationships/slide" Target="/ppt/slides/slide1.xml" Id="R74d9ff580c204c04" /><Relationship Type="http://schemas.openxmlformats.org/officeDocument/2006/relationships/slide" Target="/ppt/slides/slide2.xml" Id="Rabf81c2ccc3b44e8" /><Relationship Type="http://schemas.openxmlformats.org/officeDocument/2006/relationships/slide" Target="/ppt/slides/slide3.xml" Id="R805ad13e32dc4111" /><Relationship Type="http://schemas.openxmlformats.org/officeDocument/2006/relationships/slide" Target="/ppt/slides/slide4.xml" Id="R52327561ec064f99" /><Relationship Type="http://schemas.openxmlformats.org/officeDocument/2006/relationships/slide" Target="/ppt/slides/slide5.xml" Id="R0e41d5f85b7c4ad2" /><Relationship Type="http://schemas.openxmlformats.org/officeDocument/2006/relationships/slide" Target="/ppt/slides/slide6.xml" Id="Rc3c9a9c9d3a745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a666ac105247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2f7ed81364006" /><Relationship Type="http://schemas.openxmlformats.org/officeDocument/2006/relationships/theme" Target="/ppt/slideMasters/theme/theme1.xml" Id="R3c7ddd42543e4a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32f7ed813640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114f5c52044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bcf33f56d43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6c54c474741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6e090bf2b49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8459caad949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c1989a6194b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E&amp;J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E&amp;J RÅDGIVNING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7 118 754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267 612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5 556 303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Banehaven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