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cc09a9ea0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25ce1a9c84998"/>
  </p:sldMasterIdLst>
  <p:sldIdLst>
    <p:sldId xmlns:r="http://schemas.openxmlformats.org/officeDocument/2006/relationships" id="256" r:id="R47c767bcaa414635"/>
    <p:sldId xmlns:r="http://schemas.openxmlformats.org/officeDocument/2006/relationships" id="257" r:id="R53d71baeba6544ee"/>
    <p:sldId xmlns:r="http://schemas.openxmlformats.org/officeDocument/2006/relationships" id="258" r:id="Rd12520b1952a4fe5"/>
    <p:sldId xmlns:r="http://schemas.openxmlformats.org/officeDocument/2006/relationships" id="259" r:id="Reae801986be74943"/>
    <p:sldId xmlns:r="http://schemas.openxmlformats.org/officeDocument/2006/relationships" id="260" r:id="R8be1248b6cc747a9"/>
    <p:sldId xmlns:r="http://schemas.openxmlformats.org/officeDocument/2006/relationships" id="261" r:id="R2c28344e0e654bba"/>
    <p:sldId xmlns:r="http://schemas.openxmlformats.org/officeDocument/2006/relationships" id="262" r:id="R4154d61c640a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25ce1a9c84998" /><Relationship Type="http://schemas.openxmlformats.org/officeDocument/2006/relationships/slide" Target="/ppt/slides/slide1.xml" Id="R47c767bcaa414635" /><Relationship Type="http://schemas.openxmlformats.org/officeDocument/2006/relationships/slide" Target="/ppt/slides/slide2.xml" Id="R53d71baeba6544ee" /><Relationship Type="http://schemas.openxmlformats.org/officeDocument/2006/relationships/slide" Target="/ppt/slides/slide3.xml" Id="Rd12520b1952a4fe5" /><Relationship Type="http://schemas.openxmlformats.org/officeDocument/2006/relationships/slide" Target="/ppt/slides/slide4.xml" Id="Reae801986be74943" /><Relationship Type="http://schemas.openxmlformats.org/officeDocument/2006/relationships/slide" Target="/ppt/slides/slide5.xml" Id="R8be1248b6cc747a9" /><Relationship Type="http://schemas.openxmlformats.org/officeDocument/2006/relationships/slide" Target="/ppt/slides/slide6.xml" Id="R2c28344e0e654bba" /><Relationship Type="http://schemas.openxmlformats.org/officeDocument/2006/relationships/slide" Target="/ppt/slides/slide7.xml" Id="R4154d61c640a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b932097da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8eb53c64419c" /><Relationship Type="http://schemas.openxmlformats.org/officeDocument/2006/relationships/theme" Target="/ppt/slideMasters/theme/theme1.xml" Id="R9b9cc07d6aaa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a8eb53c64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cae67e86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b1b3498b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fc17a0fd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000ce174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f20544792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734764fd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d50d25b07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