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4bceee41bc343d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a6b8a66b841474c"/>
  </p:sldMasterIdLst>
  <p:sldIdLst>
    <p:sldId xmlns:r="http://schemas.openxmlformats.org/officeDocument/2006/relationships" id="256" r:id="R4ebcb4f939ef4fbe"/>
    <p:sldId xmlns:r="http://schemas.openxmlformats.org/officeDocument/2006/relationships" id="257" r:id="R36476c06316548c0"/>
    <p:sldId xmlns:r="http://schemas.openxmlformats.org/officeDocument/2006/relationships" id="258" r:id="R8c8097097e37446b"/>
    <p:sldId xmlns:r="http://schemas.openxmlformats.org/officeDocument/2006/relationships" id="259" r:id="Rec3d06552587462e"/>
    <p:sldId xmlns:r="http://schemas.openxmlformats.org/officeDocument/2006/relationships" id="260" r:id="R94a98b560a444da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a6b8a66b841474c" /><Relationship Type="http://schemas.openxmlformats.org/officeDocument/2006/relationships/slide" Target="/ppt/slides/slide1.xml" Id="R4ebcb4f939ef4fbe" /><Relationship Type="http://schemas.openxmlformats.org/officeDocument/2006/relationships/slide" Target="/ppt/slides/slide2.xml" Id="R36476c06316548c0" /><Relationship Type="http://schemas.openxmlformats.org/officeDocument/2006/relationships/slide" Target="/ppt/slides/slide3.xml" Id="R8c8097097e37446b" /><Relationship Type="http://schemas.openxmlformats.org/officeDocument/2006/relationships/slide" Target="/ppt/slides/slide4.xml" Id="Rec3d06552587462e" /><Relationship Type="http://schemas.openxmlformats.org/officeDocument/2006/relationships/slide" Target="/ppt/slides/slide5.xml" Id="R94a98b560a444da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679f04f2afd40b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36a5e98eb441fc" /><Relationship Type="http://schemas.openxmlformats.org/officeDocument/2006/relationships/theme" Target="/ppt/slideMasters/theme/theme1.xml" Id="Rf1b8870cf9c94d9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c36a5e98eb441f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b1d61e1b1c41c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4e6f1735534f1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7dfe53b2c2401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36214531c3425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a8a062587646f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VIKA PLAN ARKITEKT KONSTANTINE GOSSLER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VIKA PLAN ARKITEKT KONSTANTINE GOSSLER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VIKA PLAN ARKITEKT KONSTANTINE GOSSLER ble etablert [år] og holder til i Hommelvik.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VIKA PLAN ARKITEKT KONSTANTINE GOSSLER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VIKA PLAN ARKITEKT KONSTANTINE GOSSLER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VIKA PLAN ARKITEKT KONSTANTINE GOSSLER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Bonaunvegen 68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7550 Hommelvik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932 931 656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VIKA PLAN ARKITEKT KONSTANTINE GOSSLER</a:t>
            </a:r>
          </a:p>
        </p:txBody>
      </p:sp>
    </p:spTree>
  </p:cSld>
  <p:clrMapOvr>
    <a:masterClrMapping xmlns:a="http://schemas.openxmlformats.org/drawingml/2006/main"/>
  </p:clrMapOvr>
</p:sld>
</file>