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ed94df513f47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225afcf38648b1"/>
  </p:sldMasterIdLst>
  <p:sldIdLst>
    <p:sldId xmlns:r="http://schemas.openxmlformats.org/officeDocument/2006/relationships" id="256" r:id="R55339774ed324f60"/>
    <p:sldId xmlns:r="http://schemas.openxmlformats.org/officeDocument/2006/relationships" id="257" r:id="R366e7eeee0f8421c"/>
    <p:sldId xmlns:r="http://schemas.openxmlformats.org/officeDocument/2006/relationships" id="258" r:id="R4041661d01584e2e"/>
    <p:sldId xmlns:r="http://schemas.openxmlformats.org/officeDocument/2006/relationships" id="259" r:id="R4d312b18813649e3"/>
    <p:sldId xmlns:r="http://schemas.openxmlformats.org/officeDocument/2006/relationships" id="260" r:id="R44b8fbbf1b924bf8"/>
    <p:sldId xmlns:r="http://schemas.openxmlformats.org/officeDocument/2006/relationships" id="261" r:id="R6120bb541f1c4bcb"/>
    <p:sldId xmlns:r="http://schemas.openxmlformats.org/officeDocument/2006/relationships" id="262" r:id="Rf84ce00bdfd149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25afcf38648b1" /><Relationship Type="http://schemas.openxmlformats.org/officeDocument/2006/relationships/slide" Target="/ppt/slides/slide1.xml" Id="R55339774ed324f60" /><Relationship Type="http://schemas.openxmlformats.org/officeDocument/2006/relationships/slide" Target="/ppt/slides/slide2.xml" Id="R366e7eeee0f8421c" /><Relationship Type="http://schemas.openxmlformats.org/officeDocument/2006/relationships/slide" Target="/ppt/slides/slide3.xml" Id="R4041661d01584e2e" /><Relationship Type="http://schemas.openxmlformats.org/officeDocument/2006/relationships/slide" Target="/ppt/slides/slide4.xml" Id="R4d312b18813649e3" /><Relationship Type="http://schemas.openxmlformats.org/officeDocument/2006/relationships/slide" Target="/ppt/slides/slide5.xml" Id="R44b8fbbf1b924bf8" /><Relationship Type="http://schemas.openxmlformats.org/officeDocument/2006/relationships/slide" Target="/ppt/slides/slide6.xml" Id="R6120bb541f1c4bcb" /><Relationship Type="http://schemas.openxmlformats.org/officeDocument/2006/relationships/slide" Target="/ppt/slides/slide7.xml" Id="Rf84ce00bdfd149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b46f551c545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f182bb27e4b3e" /><Relationship Type="http://schemas.openxmlformats.org/officeDocument/2006/relationships/theme" Target="/ppt/slideMasters/theme/theme1.xml" Id="Rca3c720ec81244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cf182bb27e4b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e4d7dfb6449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9589ad6e743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9c0a48ab544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79fe351194a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196feffb147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c872acbf947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c75cffbc349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SMBF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SMBF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SMBF HOLDING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SMBF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SMBF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SMBF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974 285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18 865 923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18 897 741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SMBF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SOLVOR MARIE BRUKÅS FOLKESTAD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SMBF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Solvor Marie Brukås Folkestad, Folkestadvegen 254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3804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932 904 020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SMBF HOLDING AS</a:t>
            </a:r>
          </a:p>
        </p:txBody>
      </p:sp>
    </p:spTree>
  </p:cSld>
  <p:clrMapOvr>
    <a:masterClrMapping xmlns:a="http://schemas.openxmlformats.org/drawingml/2006/main"/>
  </p:clrMapOvr>
</p:sld>
</file>