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0ccdd109fb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0d4979a344725"/>
  </p:sldMasterIdLst>
  <p:sldIdLst>
    <p:sldId xmlns:r="http://schemas.openxmlformats.org/officeDocument/2006/relationships" id="256" r:id="Raa15f91292924db1"/>
    <p:sldId xmlns:r="http://schemas.openxmlformats.org/officeDocument/2006/relationships" id="257" r:id="R628d83d2e5f543d4"/>
    <p:sldId xmlns:r="http://schemas.openxmlformats.org/officeDocument/2006/relationships" id="258" r:id="R76fa78bf6d464287"/>
    <p:sldId xmlns:r="http://schemas.openxmlformats.org/officeDocument/2006/relationships" id="259" r:id="Re50d38cb95a643fc"/>
    <p:sldId xmlns:r="http://schemas.openxmlformats.org/officeDocument/2006/relationships" id="260" r:id="R2a996ca4f5a340ae"/>
    <p:sldId xmlns:r="http://schemas.openxmlformats.org/officeDocument/2006/relationships" id="261" r:id="R45285d2c3b934494"/>
    <p:sldId xmlns:r="http://schemas.openxmlformats.org/officeDocument/2006/relationships" id="262" r:id="Ra8abd667b97f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0d4979a344725" /><Relationship Type="http://schemas.openxmlformats.org/officeDocument/2006/relationships/slide" Target="/ppt/slides/slide1.xml" Id="Raa15f91292924db1" /><Relationship Type="http://schemas.openxmlformats.org/officeDocument/2006/relationships/slide" Target="/ppt/slides/slide2.xml" Id="R628d83d2e5f543d4" /><Relationship Type="http://schemas.openxmlformats.org/officeDocument/2006/relationships/slide" Target="/ppt/slides/slide3.xml" Id="R76fa78bf6d464287" /><Relationship Type="http://schemas.openxmlformats.org/officeDocument/2006/relationships/slide" Target="/ppt/slides/slide4.xml" Id="Re50d38cb95a643fc" /><Relationship Type="http://schemas.openxmlformats.org/officeDocument/2006/relationships/slide" Target="/ppt/slides/slide5.xml" Id="R2a996ca4f5a340ae" /><Relationship Type="http://schemas.openxmlformats.org/officeDocument/2006/relationships/slide" Target="/ppt/slides/slide6.xml" Id="R45285d2c3b934494" /><Relationship Type="http://schemas.openxmlformats.org/officeDocument/2006/relationships/slide" Target="/ppt/slides/slide7.xml" Id="Ra8abd667b97f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103957161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18cf246ba4194" /><Relationship Type="http://schemas.openxmlformats.org/officeDocument/2006/relationships/theme" Target="/ppt/slideMasters/theme/theme1.xml" Id="Rf600fac4ef0f42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018cf246ba41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5e2e5cc61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36efdcbb040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bce2c944d4f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fe4fcae61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c4693dbaa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7f7f54ba48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34df0bf1d4e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OPIS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863 110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12 824 239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OPEDAL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932 903 415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