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260ae923c043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97e84e63974a79"/>
  </p:sldMasterIdLst>
  <p:sldIdLst>
    <p:sldId xmlns:r="http://schemas.openxmlformats.org/officeDocument/2006/relationships" id="256" r:id="R6cc56211efc64fbe"/>
    <p:sldId xmlns:r="http://schemas.openxmlformats.org/officeDocument/2006/relationships" id="257" r:id="R0b0ac4f493804db2"/>
    <p:sldId xmlns:r="http://schemas.openxmlformats.org/officeDocument/2006/relationships" id="258" r:id="Rdee132aa73ec4003"/>
    <p:sldId xmlns:r="http://schemas.openxmlformats.org/officeDocument/2006/relationships" id="259" r:id="Rbd863c01bd104ddf"/>
    <p:sldId xmlns:r="http://schemas.openxmlformats.org/officeDocument/2006/relationships" id="260" r:id="Re099eb16ce88485e"/>
    <p:sldId xmlns:r="http://schemas.openxmlformats.org/officeDocument/2006/relationships" id="261" r:id="R59d64dcd00834e4f"/>
    <p:sldId xmlns:r="http://schemas.openxmlformats.org/officeDocument/2006/relationships" id="262" r:id="R3d9c572f229343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97e84e63974a79" /><Relationship Type="http://schemas.openxmlformats.org/officeDocument/2006/relationships/slide" Target="/ppt/slides/slide1.xml" Id="R6cc56211efc64fbe" /><Relationship Type="http://schemas.openxmlformats.org/officeDocument/2006/relationships/slide" Target="/ppt/slides/slide2.xml" Id="R0b0ac4f493804db2" /><Relationship Type="http://schemas.openxmlformats.org/officeDocument/2006/relationships/slide" Target="/ppt/slides/slide3.xml" Id="Rdee132aa73ec4003" /><Relationship Type="http://schemas.openxmlformats.org/officeDocument/2006/relationships/slide" Target="/ppt/slides/slide4.xml" Id="Rbd863c01bd104ddf" /><Relationship Type="http://schemas.openxmlformats.org/officeDocument/2006/relationships/slide" Target="/ppt/slides/slide5.xml" Id="Re099eb16ce88485e" /><Relationship Type="http://schemas.openxmlformats.org/officeDocument/2006/relationships/slide" Target="/ppt/slides/slide6.xml" Id="R59d64dcd00834e4f" /><Relationship Type="http://schemas.openxmlformats.org/officeDocument/2006/relationships/slide" Target="/ppt/slides/slide7.xml" Id="R3d9c572f229343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94ce10be0845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d960b090c4b27" /><Relationship Type="http://schemas.openxmlformats.org/officeDocument/2006/relationships/theme" Target="/ppt/slideMasters/theme/theme1.xml" Id="Red5d741404c14d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0d960b090c4b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9710eeef949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7464272ff46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dfa504edc43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3d6bc1e4849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b12e41da34d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591f77be643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bacf4952446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OPIS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OPIS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863 110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12 821 321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12 824 239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OPEDAL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932 903 415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OPIS INVEST AS</a:t>
            </a:r>
          </a:p>
        </p:txBody>
      </p:sp>
    </p:spTree>
  </p:cSld>
  <p:clrMapOvr>
    <a:masterClrMapping xmlns:a="http://schemas.openxmlformats.org/drawingml/2006/main"/>
  </p:clrMapOvr>
</p:sld>
</file>