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517f262e39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e669a0e21493c"/>
  </p:sldMasterIdLst>
  <p:sldIdLst>
    <p:sldId xmlns:r="http://schemas.openxmlformats.org/officeDocument/2006/relationships" id="256" r:id="Re78def0f360449c5"/>
    <p:sldId xmlns:r="http://schemas.openxmlformats.org/officeDocument/2006/relationships" id="257" r:id="R3cdf654ee02e44a5"/>
    <p:sldId xmlns:r="http://schemas.openxmlformats.org/officeDocument/2006/relationships" id="258" r:id="Rdd9904cf2f2341dd"/>
    <p:sldId xmlns:r="http://schemas.openxmlformats.org/officeDocument/2006/relationships" id="259" r:id="R771e035185c34cc7"/>
    <p:sldId xmlns:r="http://schemas.openxmlformats.org/officeDocument/2006/relationships" id="260" r:id="Reb0972dea1294ef1"/>
    <p:sldId xmlns:r="http://schemas.openxmlformats.org/officeDocument/2006/relationships" id="261" r:id="R65e409c2b83348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e669a0e21493c" /><Relationship Type="http://schemas.openxmlformats.org/officeDocument/2006/relationships/slide" Target="/ppt/slides/slide1.xml" Id="Re78def0f360449c5" /><Relationship Type="http://schemas.openxmlformats.org/officeDocument/2006/relationships/slide" Target="/ppt/slides/slide2.xml" Id="R3cdf654ee02e44a5" /><Relationship Type="http://schemas.openxmlformats.org/officeDocument/2006/relationships/slide" Target="/ppt/slides/slide3.xml" Id="Rdd9904cf2f2341dd" /><Relationship Type="http://schemas.openxmlformats.org/officeDocument/2006/relationships/slide" Target="/ppt/slides/slide4.xml" Id="R771e035185c34cc7" /><Relationship Type="http://schemas.openxmlformats.org/officeDocument/2006/relationships/slide" Target="/ppt/slides/slide5.xml" Id="Reb0972dea1294ef1" /><Relationship Type="http://schemas.openxmlformats.org/officeDocument/2006/relationships/slide" Target="/ppt/slides/slide6.xml" Id="R65e409c2b83348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add24087e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1f02ab7494fef" /><Relationship Type="http://schemas.openxmlformats.org/officeDocument/2006/relationships/theme" Target="/ppt/slideMasters/theme/theme1.xml" Id="R178c9ee0f09841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1f02ab749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503c1ae014b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46cf9c5dc45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c5fcdc0c0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2a7ca387c4c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024ed4be9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758fd48dc41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 ØKONOMI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8 719 488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2 981 763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932 829 894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ØKONOMI AS</a:t>
            </a:r>
          </a:p>
        </p:txBody>
      </p:sp>
    </p:spTree>
  </p:cSld>
  <p:clrMapOvr>
    <a:masterClrMapping xmlns:a="http://schemas.openxmlformats.org/drawingml/2006/main"/>
  </p:clrMapOvr>
</p:sld>
</file>