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d1458a53d04e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324f3e3e65494e"/>
  </p:sldMasterIdLst>
  <p:sldIdLst>
    <p:sldId xmlns:r="http://schemas.openxmlformats.org/officeDocument/2006/relationships" id="256" r:id="R9f40fb7718a94d63"/>
    <p:sldId xmlns:r="http://schemas.openxmlformats.org/officeDocument/2006/relationships" id="257" r:id="R995485dc04d94aee"/>
    <p:sldId xmlns:r="http://schemas.openxmlformats.org/officeDocument/2006/relationships" id="258" r:id="R6532bb5fa667466f"/>
    <p:sldId xmlns:r="http://schemas.openxmlformats.org/officeDocument/2006/relationships" id="259" r:id="R2712d96656064bc2"/>
    <p:sldId xmlns:r="http://schemas.openxmlformats.org/officeDocument/2006/relationships" id="260" r:id="R05a1b28ee51843c5"/>
    <p:sldId xmlns:r="http://schemas.openxmlformats.org/officeDocument/2006/relationships" id="261" r:id="R293614f6abf84381"/>
    <p:sldId xmlns:r="http://schemas.openxmlformats.org/officeDocument/2006/relationships" id="262" r:id="Ra398fa51c3394e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324f3e3e65494e" /><Relationship Type="http://schemas.openxmlformats.org/officeDocument/2006/relationships/slide" Target="/ppt/slides/slide1.xml" Id="R9f40fb7718a94d63" /><Relationship Type="http://schemas.openxmlformats.org/officeDocument/2006/relationships/slide" Target="/ppt/slides/slide2.xml" Id="R995485dc04d94aee" /><Relationship Type="http://schemas.openxmlformats.org/officeDocument/2006/relationships/slide" Target="/ppt/slides/slide3.xml" Id="R6532bb5fa667466f" /><Relationship Type="http://schemas.openxmlformats.org/officeDocument/2006/relationships/slide" Target="/ppt/slides/slide4.xml" Id="R2712d96656064bc2" /><Relationship Type="http://schemas.openxmlformats.org/officeDocument/2006/relationships/slide" Target="/ppt/slides/slide5.xml" Id="R05a1b28ee51843c5" /><Relationship Type="http://schemas.openxmlformats.org/officeDocument/2006/relationships/slide" Target="/ppt/slides/slide6.xml" Id="R293614f6abf84381" /><Relationship Type="http://schemas.openxmlformats.org/officeDocument/2006/relationships/slide" Target="/ppt/slides/slide7.xml" Id="Ra398fa51c3394e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6f6ac8dcf443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6fa9e48804c41" /><Relationship Type="http://schemas.openxmlformats.org/officeDocument/2006/relationships/theme" Target="/ppt/slideMasters/theme/theme1.xml" Id="Rc96a3767396f47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66fa9e48804c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4b273742b43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0fbf85a9e44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223eb143e4d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3ee2a579b43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199fb95824e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1dbf3701545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058c3ad7342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CAHOMA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CAHOMA INVEST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2 153 310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HORPESTAD MAGELSSEN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Utsiktsveien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932 829 444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CAHOMA INVEST AS</a:t>
            </a:r>
          </a:p>
        </p:txBody>
      </p:sp>
    </p:spTree>
  </p:cSld>
  <p:clrMapOvr>
    <a:masterClrMapping xmlns:a="http://schemas.openxmlformats.org/drawingml/2006/main"/>
  </p:clrMapOvr>
</p:sld>
</file>