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7adc7b7454d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a24351db9b4d3d"/>
  </p:sldMasterIdLst>
  <p:sldIdLst>
    <p:sldId xmlns:r="http://schemas.openxmlformats.org/officeDocument/2006/relationships" id="256" r:id="R189e91aa0fc04f33"/>
    <p:sldId xmlns:r="http://schemas.openxmlformats.org/officeDocument/2006/relationships" id="257" r:id="Rd3f4bbd0773b49f8"/>
    <p:sldId xmlns:r="http://schemas.openxmlformats.org/officeDocument/2006/relationships" id="258" r:id="Re020f04bc0164f4b"/>
    <p:sldId xmlns:r="http://schemas.openxmlformats.org/officeDocument/2006/relationships" id="259" r:id="R697e86ee7ce443ce"/>
    <p:sldId xmlns:r="http://schemas.openxmlformats.org/officeDocument/2006/relationships" id="260" r:id="R70637f3b23f64184"/>
    <p:sldId xmlns:r="http://schemas.openxmlformats.org/officeDocument/2006/relationships" id="261" r:id="R8bb63da1c1a64685"/>
    <p:sldId xmlns:r="http://schemas.openxmlformats.org/officeDocument/2006/relationships" id="262" r:id="R7dfb04bfcea6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24351db9b4d3d" /><Relationship Type="http://schemas.openxmlformats.org/officeDocument/2006/relationships/slide" Target="/ppt/slides/slide1.xml" Id="R189e91aa0fc04f33" /><Relationship Type="http://schemas.openxmlformats.org/officeDocument/2006/relationships/slide" Target="/ppt/slides/slide2.xml" Id="Rd3f4bbd0773b49f8" /><Relationship Type="http://schemas.openxmlformats.org/officeDocument/2006/relationships/slide" Target="/ppt/slides/slide3.xml" Id="Re020f04bc0164f4b" /><Relationship Type="http://schemas.openxmlformats.org/officeDocument/2006/relationships/slide" Target="/ppt/slides/slide4.xml" Id="R697e86ee7ce443ce" /><Relationship Type="http://schemas.openxmlformats.org/officeDocument/2006/relationships/slide" Target="/ppt/slides/slide5.xml" Id="R70637f3b23f64184" /><Relationship Type="http://schemas.openxmlformats.org/officeDocument/2006/relationships/slide" Target="/ppt/slides/slide6.xml" Id="R8bb63da1c1a64685" /><Relationship Type="http://schemas.openxmlformats.org/officeDocument/2006/relationships/slide" Target="/ppt/slides/slide7.xml" Id="R7dfb04bfcea6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98a9a17e646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29fb634994f83" /><Relationship Type="http://schemas.openxmlformats.org/officeDocument/2006/relationships/theme" Target="/ppt/slideMasters/theme/theme1.xml" Id="R197e1998fd9f44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29fb634994f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8643945c6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de3c15c97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9b51d9d3a41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5e600ea7c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0c831f61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c1a47dd942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42c3728c3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ARKONTOR AS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−230 377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PAULO GONCALVES RODRIGUES DE AREIA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Storrinden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ARKONTOR AS</a:t>
            </a:r>
          </a:p>
        </p:txBody>
      </p:sp>
    </p:spTree>
  </p:cSld>
  <p:clrMapOvr>
    <a:masterClrMapping xmlns:a="http://schemas.openxmlformats.org/drawingml/2006/main"/>
  </p:clrMapOvr>
</p:sld>
</file>