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2075e93e5d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f0f66ba45e4fb7"/>
  </p:sldMasterIdLst>
  <p:sldIdLst>
    <p:sldId xmlns:r="http://schemas.openxmlformats.org/officeDocument/2006/relationships" id="256" r:id="R1c2b890409fe41f8"/>
    <p:sldId xmlns:r="http://schemas.openxmlformats.org/officeDocument/2006/relationships" id="257" r:id="Rcf55d856c5df4590"/>
    <p:sldId xmlns:r="http://schemas.openxmlformats.org/officeDocument/2006/relationships" id="258" r:id="Rde79d80612e746d7"/>
    <p:sldId xmlns:r="http://schemas.openxmlformats.org/officeDocument/2006/relationships" id="259" r:id="R3d5b28a5dd6846d6"/>
    <p:sldId xmlns:r="http://schemas.openxmlformats.org/officeDocument/2006/relationships" id="260" r:id="R8a6b94f24cc643f6"/>
    <p:sldId xmlns:r="http://schemas.openxmlformats.org/officeDocument/2006/relationships" id="261" r:id="Rd2867cf7a17a4d1c"/>
    <p:sldId xmlns:r="http://schemas.openxmlformats.org/officeDocument/2006/relationships" id="262" r:id="Ra7c4f7ee4ee949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0f66ba45e4fb7" /><Relationship Type="http://schemas.openxmlformats.org/officeDocument/2006/relationships/slide" Target="/ppt/slides/slide1.xml" Id="R1c2b890409fe41f8" /><Relationship Type="http://schemas.openxmlformats.org/officeDocument/2006/relationships/slide" Target="/ppt/slides/slide2.xml" Id="Rcf55d856c5df4590" /><Relationship Type="http://schemas.openxmlformats.org/officeDocument/2006/relationships/slide" Target="/ppt/slides/slide3.xml" Id="Rde79d80612e746d7" /><Relationship Type="http://schemas.openxmlformats.org/officeDocument/2006/relationships/slide" Target="/ppt/slides/slide4.xml" Id="R3d5b28a5dd6846d6" /><Relationship Type="http://schemas.openxmlformats.org/officeDocument/2006/relationships/slide" Target="/ppt/slides/slide5.xml" Id="R8a6b94f24cc643f6" /><Relationship Type="http://schemas.openxmlformats.org/officeDocument/2006/relationships/slide" Target="/ppt/slides/slide6.xml" Id="Rd2867cf7a17a4d1c" /><Relationship Type="http://schemas.openxmlformats.org/officeDocument/2006/relationships/slide" Target="/ppt/slides/slide7.xml" Id="Ra7c4f7ee4ee949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1e1c99c4142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c1f094a7b4059" /><Relationship Type="http://schemas.openxmlformats.org/officeDocument/2006/relationships/theme" Target="/ppt/slideMasters/theme/theme1.xml" Id="R3059422f4cc046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7c1f094a7b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85ce6d14a43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b7d5f04384c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2f39b080848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ec894498c44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d0f5fd4c64f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8f5451cb94c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c9419323741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PB 688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 688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4 935 660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Lemoen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8618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