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169eb97d2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960b476d94c40"/>
  </p:sldMasterIdLst>
  <p:sldIdLst>
    <p:sldId xmlns:r="http://schemas.openxmlformats.org/officeDocument/2006/relationships" id="256" r:id="R8916d465d32c42a4"/>
    <p:sldId xmlns:r="http://schemas.openxmlformats.org/officeDocument/2006/relationships" id="257" r:id="R45a0ea3244c74dc8"/>
    <p:sldId xmlns:r="http://schemas.openxmlformats.org/officeDocument/2006/relationships" id="258" r:id="R6f07b1ab0db642f3"/>
    <p:sldId xmlns:r="http://schemas.openxmlformats.org/officeDocument/2006/relationships" id="259" r:id="Rf22832ac320446e8"/>
    <p:sldId xmlns:r="http://schemas.openxmlformats.org/officeDocument/2006/relationships" id="260" r:id="R32903e2fb9574292"/>
    <p:sldId xmlns:r="http://schemas.openxmlformats.org/officeDocument/2006/relationships" id="261" r:id="R7d9985d996344ab0"/>
    <p:sldId xmlns:r="http://schemas.openxmlformats.org/officeDocument/2006/relationships" id="262" r:id="R945380349f79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960b476d94c40" /><Relationship Type="http://schemas.openxmlformats.org/officeDocument/2006/relationships/slide" Target="/ppt/slides/slide1.xml" Id="R8916d465d32c42a4" /><Relationship Type="http://schemas.openxmlformats.org/officeDocument/2006/relationships/slide" Target="/ppt/slides/slide2.xml" Id="R45a0ea3244c74dc8" /><Relationship Type="http://schemas.openxmlformats.org/officeDocument/2006/relationships/slide" Target="/ppt/slides/slide3.xml" Id="R6f07b1ab0db642f3" /><Relationship Type="http://schemas.openxmlformats.org/officeDocument/2006/relationships/slide" Target="/ppt/slides/slide4.xml" Id="Rf22832ac320446e8" /><Relationship Type="http://schemas.openxmlformats.org/officeDocument/2006/relationships/slide" Target="/ppt/slides/slide5.xml" Id="R32903e2fb9574292" /><Relationship Type="http://schemas.openxmlformats.org/officeDocument/2006/relationships/slide" Target="/ppt/slides/slide6.xml" Id="R7d9985d996344ab0" /><Relationship Type="http://schemas.openxmlformats.org/officeDocument/2006/relationships/slide" Target="/ppt/slides/slide7.xml" Id="R945380349f79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686cbf2ef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7310a471a4872" /><Relationship Type="http://schemas.openxmlformats.org/officeDocument/2006/relationships/theme" Target="/ppt/slideMasters/theme/theme1.xml" Id="Rb8f77de03b21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7310a471a48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3c60e97ed4f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6bb917ac648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a3c4a54d3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6bb880666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f7b9ecc90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22878629741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2ff97dc96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SOGNNES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