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58fcbff9e46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6f73f31154b8e"/>
  </p:sldMasterIdLst>
  <p:sldIdLst>
    <p:sldId xmlns:r="http://schemas.openxmlformats.org/officeDocument/2006/relationships" id="256" r:id="R24ae94c71bcd4a46"/>
    <p:sldId xmlns:r="http://schemas.openxmlformats.org/officeDocument/2006/relationships" id="257" r:id="R451b94aee1f44ee4"/>
    <p:sldId xmlns:r="http://schemas.openxmlformats.org/officeDocument/2006/relationships" id="258" r:id="R96582d63125a412c"/>
    <p:sldId xmlns:r="http://schemas.openxmlformats.org/officeDocument/2006/relationships" id="259" r:id="R6046ddf46c174c68"/>
    <p:sldId xmlns:r="http://schemas.openxmlformats.org/officeDocument/2006/relationships" id="260" r:id="R46891c11fa854a5b"/>
    <p:sldId xmlns:r="http://schemas.openxmlformats.org/officeDocument/2006/relationships" id="261" r:id="R109d3dab98cb4be9"/>
    <p:sldId xmlns:r="http://schemas.openxmlformats.org/officeDocument/2006/relationships" id="262" r:id="R41e3cd7b808f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6f73f31154b8e" /><Relationship Type="http://schemas.openxmlformats.org/officeDocument/2006/relationships/slide" Target="/ppt/slides/slide1.xml" Id="R24ae94c71bcd4a46" /><Relationship Type="http://schemas.openxmlformats.org/officeDocument/2006/relationships/slide" Target="/ppt/slides/slide2.xml" Id="R451b94aee1f44ee4" /><Relationship Type="http://schemas.openxmlformats.org/officeDocument/2006/relationships/slide" Target="/ppt/slides/slide3.xml" Id="R96582d63125a412c" /><Relationship Type="http://schemas.openxmlformats.org/officeDocument/2006/relationships/slide" Target="/ppt/slides/slide4.xml" Id="R6046ddf46c174c68" /><Relationship Type="http://schemas.openxmlformats.org/officeDocument/2006/relationships/slide" Target="/ppt/slides/slide5.xml" Id="R46891c11fa854a5b" /><Relationship Type="http://schemas.openxmlformats.org/officeDocument/2006/relationships/slide" Target="/ppt/slides/slide6.xml" Id="R109d3dab98cb4be9" /><Relationship Type="http://schemas.openxmlformats.org/officeDocument/2006/relationships/slide" Target="/ppt/slides/slide7.xml" Id="R41e3cd7b808f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78d298b72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11f27d44447c0" /><Relationship Type="http://schemas.openxmlformats.org/officeDocument/2006/relationships/theme" Target="/ppt/slideMasters/theme/theme1.xml" Id="R72c7b6fd9621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d11f27d444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aafd06a0e4f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8e4f3efc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db4e93a1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ccd3c36c8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987fd94554d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ae511d16a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7a881d4a7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CBN 76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CBN 76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62 703 841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BRYN NORDKLEV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Aage Bryn, Doktor Holms vei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932 790 939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CBN 76 HOLDING AS</a:t>
            </a:r>
          </a:p>
        </p:txBody>
      </p:sp>
    </p:spTree>
  </p:cSld>
  <p:clrMapOvr>
    <a:masterClrMapping xmlns:a="http://schemas.openxmlformats.org/drawingml/2006/main"/>
  </p:clrMapOvr>
</p:sld>
</file>