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4eea43fddb41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b0d1319b384d3b"/>
  </p:sldMasterIdLst>
  <p:sldIdLst>
    <p:sldId xmlns:r="http://schemas.openxmlformats.org/officeDocument/2006/relationships" id="256" r:id="Rad15fa136cbd4b4c"/>
    <p:sldId xmlns:r="http://schemas.openxmlformats.org/officeDocument/2006/relationships" id="257" r:id="R1590e9f0b09a4223"/>
    <p:sldId xmlns:r="http://schemas.openxmlformats.org/officeDocument/2006/relationships" id="258" r:id="Rc21b83ea8c954f49"/>
    <p:sldId xmlns:r="http://schemas.openxmlformats.org/officeDocument/2006/relationships" id="259" r:id="R4f79190152e64634"/>
    <p:sldId xmlns:r="http://schemas.openxmlformats.org/officeDocument/2006/relationships" id="260" r:id="R6ec4d79f02064e10"/>
    <p:sldId xmlns:r="http://schemas.openxmlformats.org/officeDocument/2006/relationships" id="261" r:id="R85da5b5a3ae547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b0d1319b384d3b" /><Relationship Type="http://schemas.openxmlformats.org/officeDocument/2006/relationships/slide" Target="/ppt/slides/slide1.xml" Id="Rad15fa136cbd4b4c" /><Relationship Type="http://schemas.openxmlformats.org/officeDocument/2006/relationships/slide" Target="/ppt/slides/slide2.xml" Id="R1590e9f0b09a4223" /><Relationship Type="http://schemas.openxmlformats.org/officeDocument/2006/relationships/slide" Target="/ppt/slides/slide3.xml" Id="Rc21b83ea8c954f49" /><Relationship Type="http://schemas.openxmlformats.org/officeDocument/2006/relationships/slide" Target="/ppt/slides/slide4.xml" Id="R4f79190152e64634" /><Relationship Type="http://schemas.openxmlformats.org/officeDocument/2006/relationships/slide" Target="/ppt/slides/slide5.xml" Id="R6ec4d79f02064e10" /><Relationship Type="http://schemas.openxmlformats.org/officeDocument/2006/relationships/slide" Target="/ppt/slides/slide6.xml" Id="R85da5b5a3ae547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1c6d2dfa104b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6d32385fb4707" /><Relationship Type="http://schemas.openxmlformats.org/officeDocument/2006/relationships/theme" Target="/ppt/slideMasters/theme/theme1.xml" Id="R5e92fee0e73548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06d32385fb47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9651c44314e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b8222aa604e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9057a92db43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becaefb7f45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cfe6e2ad147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3fd6eba5d4a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EMISKU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EMISKU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EMISKU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EMISKU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EMISKU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EMISKU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6 954 983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6 954 983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EMISKU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Holmen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932 736 764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EMISKU AS</a:t>
            </a:r>
          </a:p>
        </p:txBody>
      </p:sp>
    </p:spTree>
  </p:cSld>
  <p:clrMapOvr>
    <a:masterClrMapping xmlns:a="http://schemas.openxmlformats.org/drawingml/2006/main"/>
  </p:clrMapOvr>
</p:sld>
</file>