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c64586cd89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b3be3f69964866"/>
  </p:sldMasterIdLst>
  <p:sldIdLst>
    <p:sldId xmlns:r="http://schemas.openxmlformats.org/officeDocument/2006/relationships" id="256" r:id="R2800e6c324e84ece"/>
    <p:sldId xmlns:r="http://schemas.openxmlformats.org/officeDocument/2006/relationships" id="257" r:id="R77bc57ee67da4252"/>
    <p:sldId xmlns:r="http://schemas.openxmlformats.org/officeDocument/2006/relationships" id="258" r:id="Rbc57d8555009457d"/>
    <p:sldId xmlns:r="http://schemas.openxmlformats.org/officeDocument/2006/relationships" id="259" r:id="R7957f0c342ee4eb3"/>
    <p:sldId xmlns:r="http://schemas.openxmlformats.org/officeDocument/2006/relationships" id="260" r:id="R6f5c36ff012347b3"/>
    <p:sldId xmlns:r="http://schemas.openxmlformats.org/officeDocument/2006/relationships" id="261" r:id="R676403bb976d42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b3be3f69964866" /><Relationship Type="http://schemas.openxmlformats.org/officeDocument/2006/relationships/slide" Target="/ppt/slides/slide1.xml" Id="R2800e6c324e84ece" /><Relationship Type="http://schemas.openxmlformats.org/officeDocument/2006/relationships/slide" Target="/ppt/slides/slide2.xml" Id="R77bc57ee67da4252" /><Relationship Type="http://schemas.openxmlformats.org/officeDocument/2006/relationships/slide" Target="/ppt/slides/slide3.xml" Id="Rbc57d8555009457d" /><Relationship Type="http://schemas.openxmlformats.org/officeDocument/2006/relationships/slide" Target="/ppt/slides/slide4.xml" Id="R7957f0c342ee4eb3" /><Relationship Type="http://schemas.openxmlformats.org/officeDocument/2006/relationships/slide" Target="/ppt/slides/slide5.xml" Id="R6f5c36ff012347b3" /><Relationship Type="http://schemas.openxmlformats.org/officeDocument/2006/relationships/slide" Target="/ppt/slides/slide6.xml" Id="R676403bb976d42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f81dd637140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7f9d387cf49a7" /><Relationship Type="http://schemas.openxmlformats.org/officeDocument/2006/relationships/theme" Target="/ppt/slideMasters/theme/theme1.xml" Id="R95c7d4fa52a249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f7f9d387cf49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e7a19174649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424691b047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8d39327343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05acd10e542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69be5c959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b3e9752fe4f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SABRE TRADER SHIPPING LIMITED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SABRE TRADER SHIPPING LIMITED NUF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−419 629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−1 131 468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50 692 991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51 370 735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Drammensvei 255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mjalle74@hotmail.com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SABRE TRADER SHIPPING LIMITED NUF</a:t>
            </a:r>
          </a:p>
        </p:txBody>
      </p:sp>
    </p:spTree>
  </p:cSld>
  <p:clrMapOvr>
    <a:masterClrMapping xmlns:a="http://schemas.openxmlformats.org/drawingml/2006/main"/>
  </p:clrMapOvr>
</p:sld>
</file>