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4365970dcb45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40d514ea9a4a4f"/>
  </p:sldMasterIdLst>
  <p:sldIdLst>
    <p:sldId xmlns:r="http://schemas.openxmlformats.org/officeDocument/2006/relationships" id="256" r:id="R54569a04b61b4fa6"/>
    <p:sldId xmlns:r="http://schemas.openxmlformats.org/officeDocument/2006/relationships" id="257" r:id="R2624f160661e454b"/>
    <p:sldId xmlns:r="http://schemas.openxmlformats.org/officeDocument/2006/relationships" id="258" r:id="R6577ffc32bf04d32"/>
    <p:sldId xmlns:r="http://schemas.openxmlformats.org/officeDocument/2006/relationships" id="259" r:id="R30b80abf454340e4"/>
    <p:sldId xmlns:r="http://schemas.openxmlformats.org/officeDocument/2006/relationships" id="260" r:id="R239a4f0b5c1043c5"/>
    <p:sldId xmlns:r="http://schemas.openxmlformats.org/officeDocument/2006/relationships" id="261" r:id="R6b130c44260846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40d514ea9a4a4f" /><Relationship Type="http://schemas.openxmlformats.org/officeDocument/2006/relationships/slide" Target="/ppt/slides/slide1.xml" Id="R54569a04b61b4fa6" /><Relationship Type="http://schemas.openxmlformats.org/officeDocument/2006/relationships/slide" Target="/ppt/slides/slide2.xml" Id="R2624f160661e454b" /><Relationship Type="http://schemas.openxmlformats.org/officeDocument/2006/relationships/slide" Target="/ppt/slides/slide3.xml" Id="R6577ffc32bf04d32" /><Relationship Type="http://schemas.openxmlformats.org/officeDocument/2006/relationships/slide" Target="/ppt/slides/slide4.xml" Id="R30b80abf454340e4" /><Relationship Type="http://schemas.openxmlformats.org/officeDocument/2006/relationships/slide" Target="/ppt/slides/slide5.xml" Id="R239a4f0b5c1043c5" /><Relationship Type="http://schemas.openxmlformats.org/officeDocument/2006/relationships/slide" Target="/ppt/slides/slide6.xml" Id="R6b130c44260846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fea6609cb144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4dd05a37d4850" /><Relationship Type="http://schemas.openxmlformats.org/officeDocument/2006/relationships/theme" Target="/ppt/slideMasters/theme/theme1.xml" Id="R9bac3710120344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84dd05a37d48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744cc273c45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e0ff082014c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0ccdd424445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3747727a846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dd4cd17a248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87675d1e440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SABRE TRADER SHIPPING LIMITED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255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mjalle74@hotmail.com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