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c8a75b7e0543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621a02edec47aa"/>
  </p:sldMasterIdLst>
  <p:sldIdLst>
    <p:sldId xmlns:r="http://schemas.openxmlformats.org/officeDocument/2006/relationships" id="256" r:id="Re22d9af1f8ba48ea"/>
    <p:sldId xmlns:r="http://schemas.openxmlformats.org/officeDocument/2006/relationships" id="257" r:id="R71e1de38079b40ce"/>
    <p:sldId xmlns:r="http://schemas.openxmlformats.org/officeDocument/2006/relationships" id="258" r:id="R7a88899519434e8e"/>
    <p:sldId xmlns:r="http://schemas.openxmlformats.org/officeDocument/2006/relationships" id="259" r:id="R8b6adcf6ec1643b1"/>
    <p:sldId xmlns:r="http://schemas.openxmlformats.org/officeDocument/2006/relationships" id="260" r:id="R75fcda63bbee4430"/>
    <p:sldId xmlns:r="http://schemas.openxmlformats.org/officeDocument/2006/relationships" id="261" r:id="R8710c44c5ed248b5"/>
    <p:sldId xmlns:r="http://schemas.openxmlformats.org/officeDocument/2006/relationships" id="262" r:id="R40ba6464520942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621a02edec47aa" /><Relationship Type="http://schemas.openxmlformats.org/officeDocument/2006/relationships/slide" Target="/ppt/slides/slide1.xml" Id="Re22d9af1f8ba48ea" /><Relationship Type="http://schemas.openxmlformats.org/officeDocument/2006/relationships/slide" Target="/ppt/slides/slide2.xml" Id="R71e1de38079b40ce" /><Relationship Type="http://schemas.openxmlformats.org/officeDocument/2006/relationships/slide" Target="/ppt/slides/slide3.xml" Id="R7a88899519434e8e" /><Relationship Type="http://schemas.openxmlformats.org/officeDocument/2006/relationships/slide" Target="/ppt/slides/slide4.xml" Id="R8b6adcf6ec1643b1" /><Relationship Type="http://schemas.openxmlformats.org/officeDocument/2006/relationships/slide" Target="/ppt/slides/slide5.xml" Id="R75fcda63bbee4430" /><Relationship Type="http://schemas.openxmlformats.org/officeDocument/2006/relationships/slide" Target="/ppt/slides/slide6.xml" Id="R8710c44c5ed248b5" /><Relationship Type="http://schemas.openxmlformats.org/officeDocument/2006/relationships/slide" Target="/ppt/slides/slide7.xml" Id="R40ba6464520942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f191133db74b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63e4249ac4bf8" /><Relationship Type="http://schemas.openxmlformats.org/officeDocument/2006/relationships/theme" Target="/ppt/slideMasters/theme/theme1.xml" Id="Rce9227fb06d040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963e4249ac4b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f5839c72745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dd61012024a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91c7379b24c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f03898f2940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70a2b411342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7eeeec34045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a48dac41743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B. HOLDING AS ble etablert [år] og holder til i Sandshamn.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19 534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BERIT ANITA ROGNE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Leina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6089 Sandshamn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932 585 367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HOLDING AS</a:t>
            </a:r>
          </a:p>
        </p:txBody>
      </p:sp>
    </p:spTree>
  </p:cSld>
  <p:clrMapOvr>
    <a:masterClrMapping xmlns:a="http://schemas.openxmlformats.org/drawingml/2006/main"/>
  </p:clrMapOvr>
</p:sld>
</file>