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f16ef69c4ba497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fdcc52163cb4ff2"/>
  </p:sldMasterIdLst>
  <p:sldIdLst>
    <p:sldId xmlns:r="http://schemas.openxmlformats.org/officeDocument/2006/relationships" id="256" r:id="R7a9ed30ff42d40e0"/>
    <p:sldId xmlns:r="http://schemas.openxmlformats.org/officeDocument/2006/relationships" id="257" r:id="Rfe2214d9ffa54439"/>
    <p:sldId xmlns:r="http://schemas.openxmlformats.org/officeDocument/2006/relationships" id="258" r:id="Rd8947128245c40dc"/>
    <p:sldId xmlns:r="http://schemas.openxmlformats.org/officeDocument/2006/relationships" id="259" r:id="R8846fa6e42714112"/>
    <p:sldId xmlns:r="http://schemas.openxmlformats.org/officeDocument/2006/relationships" id="260" r:id="Rf467d20b80414d57"/>
    <p:sldId xmlns:r="http://schemas.openxmlformats.org/officeDocument/2006/relationships" id="261" r:id="R8d7056cb38a84bfa"/>
    <p:sldId xmlns:r="http://schemas.openxmlformats.org/officeDocument/2006/relationships" id="262" r:id="Reeed72eb1bf549c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fdcc52163cb4ff2" /><Relationship Type="http://schemas.openxmlformats.org/officeDocument/2006/relationships/slide" Target="/ppt/slides/slide1.xml" Id="R7a9ed30ff42d40e0" /><Relationship Type="http://schemas.openxmlformats.org/officeDocument/2006/relationships/slide" Target="/ppt/slides/slide2.xml" Id="Rfe2214d9ffa54439" /><Relationship Type="http://schemas.openxmlformats.org/officeDocument/2006/relationships/slide" Target="/ppt/slides/slide3.xml" Id="Rd8947128245c40dc" /><Relationship Type="http://schemas.openxmlformats.org/officeDocument/2006/relationships/slide" Target="/ppt/slides/slide4.xml" Id="R8846fa6e42714112" /><Relationship Type="http://schemas.openxmlformats.org/officeDocument/2006/relationships/slide" Target="/ppt/slides/slide5.xml" Id="Rf467d20b80414d57" /><Relationship Type="http://schemas.openxmlformats.org/officeDocument/2006/relationships/slide" Target="/ppt/slides/slide6.xml" Id="R8d7056cb38a84bfa" /><Relationship Type="http://schemas.openxmlformats.org/officeDocument/2006/relationships/slide" Target="/ppt/slides/slide7.xml" Id="Reeed72eb1bf549c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05f7a081ccf45d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1776117e954c7d" /><Relationship Type="http://schemas.openxmlformats.org/officeDocument/2006/relationships/theme" Target="/ppt/slideMasters/theme/theme1.xml" Id="Rc40efbd7608f4bf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01776117e954c7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966767e3f74d8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ecea14ffc3424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ba08a9d1384ae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bad258f5a046f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8004861edb4c3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7897ca378648d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4d880fe04848b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HAAS 2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HAAS 2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HAAS 2 AS ble etablert [år] og holder til i Fredrikstad.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HAAS 2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HAAS 2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HAAS 2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−57 154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6 352 900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26 170 792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26 219 422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HAAS 2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ØYSTEIN AKSELSEN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HAAS 2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Gluppeveien 58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1614 Fredrikstad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932 575 485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HAAS 2 AS</a:t>
            </a:r>
          </a:p>
        </p:txBody>
      </p:sp>
    </p:spTree>
  </p:cSld>
  <p:clrMapOvr>
    <a:masterClrMapping xmlns:a="http://schemas.openxmlformats.org/drawingml/2006/main"/>
  </p:clrMapOvr>
</p:sld>
</file>