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342b4e19e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6b004154648b3"/>
  </p:sldMasterIdLst>
  <p:sldIdLst>
    <p:sldId xmlns:r="http://schemas.openxmlformats.org/officeDocument/2006/relationships" id="256" r:id="R465fa6667fb047af"/>
    <p:sldId xmlns:r="http://schemas.openxmlformats.org/officeDocument/2006/relationships" id="257" r:id="R15a79337a4ee4565"/>
    <p:sldId xmlns:r="http://schemas.openxmlformats.org/officeDocument/2006/relationships" id="258" r:id="R4bad0a5e261b4e89"/>
    <p:sldId xmlns:r="http://schemas.openxmlformats.org/officeDocument/2006/relationships" id="259" r:id="Rfa99945acd374d9b"/>
    <p:sldId xmlns:r="http://schemas.openxmlformats.org/officeDocument/2006/relationships" id="260" r:id="Rc03d0e02db034e09"/>
    <p:sldId xmlns:r="http://schemas.openxmlformats.org/officeDocument/2006/relationships" id="261" r:id="R43313cca46f64715"/>
    <p:sldId xmlns:r="http://schemas.openxmlformats.org/officeDocument/2006/relationships" id="262" r:id="R965860c2d970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6b004154648b3" /><Relationship Type="http://schemas.openxmlformats.org/officeDocument/2006/relationships/slide" Target="/ppt/slides/slide1.xml" Id="R465fa6667fb047af" /><Relationship Type="http://schemas.openxmlformats.org/officeDocument/2006/relationships/slide" Target="/ppt/slides/slide2.xml" Id="R15a79337a4ee4565" /><Relationship Type="http://schemas.openxmlformats.org/officeDocument/2006/relationships/slide" Target="/ppt/slides/slide3.xml" Id="R4bad0a5e261b4e89" /><Relationship Type="http://schemas.openxmlformats.org/officeDocument/2006/relationships/slide" Target="/ppt/slides/slide4.xml" Id="Rfa99945acd374d9b" /><Relationship Type="http://schemas.openxmlformats.org/officeDocument/2006/relationships/slide" Target="/ppt/slides/slide5.xml" Id="Rc03d0e02db034e09" /><Relationship Type="http://schemas.openxmlformats.org/officeDocument/2006/relationships/slide" Target="/ppt/slides/slide6.xml" Id="R43313cca46f64715" /><Relationship Type="http://schemas.openxmlformats.org/officeDocument/2006/relationships/slide" Target="/ppt/slides/slide7.xml" Id="R965860c2d970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de4f5a969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fdf8e2a8471c" /><Relationship Type="http://schemas.openxmlformats.org/officeDocument/2006/relationships/theme" Target="/ppt/slideMasters/theme/theme1.xml" Id="R419c3c5be3bb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2fdf8e2a8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3d469675d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b2c0dedf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907688c449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92886870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cc16ae6c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7df2116f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bd2e6655e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TAVELL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TAVELL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PHILIP WILHELM TAVELL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TAVELL INVESTMENT AS</a:t>
            </a:r>
          </a:p>
        </p:txBody>
      </p:sp>
    </p:spTree>
  </p:cSld>
  <p:clrMapOvr>
    <a:masterClrMapping xmlns:a="http://schemas.openxmlformats.org/drawingml/2006/main"/>
  </p:clrMapOvr>
</p:sld>
</file>