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e8de5ed9b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4e4e0a6064533"/>
  </p:sldMasterIdLst>
  <p:sldIdLst>
    <p:sldId xmlns:r="http://schemas.openxmlformats.org/officeDocument/2006/relationships" id="256" r:id="Reff75ca3987a4db8"/>
    <p:sldId xmlns:r="http://schemas.openxmlformats.org/officeDocument/2006/relationships" id="257" r:id="R6bcfe850e9af484d"/>
    <p:sldId xmlns:r="http://schemas.openxmlformats.org/officeDocument/2006/relationships" id="258" r:id="Rd1ce3f823c8340e6"/>
    <p:sldId xmlns:r="http://schemas.openxmlformats.org/officeDocument/2006/relationships" id="259" r:id="Rd4d7fbb06e274a33"/>
    <p:sldId xmlns:r="http://schemas.openxmlformats.org/officeDocument/2006/relationships" id="260" r:id="R08bc1aef76d24f5e"/>
    <p:sldId xmlns:r="http://schemas.openxmlformats.org/officeDocument/2006/relationships" id="261" r:id="R37cf05fd2c9149bc"/>
    <p:sldId xmlns:r="http://schemas.openxmlformats.org/officeDocument/2006/relationships" id="262" r:id="Rf4f75b58aaa6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4e4e0a6064533" /><Relationship Type="http://schemas.openxmlformats.org/officeDocument/2006/relationships/slide" Target="/ppt/slides/slide1.xml" Id="Reff75ca3987a4db8" /><Relationship Type="http://schemas.openxmlformats.org/officeDocument/2006/relationships/slide" Target="/ppt/slides/slide2.xml" Id="R6bcfe850e9af484d" /><Relationship Type="http://schemas.openxmlformats.org/officeDocument/2006/relationships/slide" Target="/ppt/slides/slide3.xml" Id="Rd1ce3f823c8340e6" /><Relationship Type="http://schemas.openxmlformats.org/officeDocument/2006/relationships/slide" Target="/ppt/slides/slide4.xml" Id="Rd4d7fbb06e274a33" /><Relationship Type="http://schemas.openxmlformats.org/officeDocument/2006/relationships/slide" Target="/ppt/slides/slide5.xml" Id="R08bc1aef76d24f5e" /><Relationship Type="http://schemas.openxmlformats.org/officeDocument/2006/relationships/slide" Target="/ppt/slides/slide6.xml" Id="R37cf05fd2c9149bc" /><Relationship Type="http://schemas.openxmlformats.org/officeDocument/2006/relationships/slide" Target="/ppt/slides/slide7.xml" Id="Rf4f75b58aaa6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ea2cd4a44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129e005040ea" /><Relationship Type="http://schemas.openxmlformats.org/officeDocument/2006/relationships/theme" Target="/ppt/slideMasters/theme/theme1.xml" Id="Rf5938f55d5b6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7129e0050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be319b26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10dcd2c9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976ffd76a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23409998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fc44a9b1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d74d8d01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c1c7d6ca0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VGERHARDSEN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VGERHARDSEN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 GERHARDSEN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