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aae413e11d44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188decc1734bf0"/>
  </p:sldMasterIdLst>
  <p:sldIdLst>
    <p:sldId xmlns:r="http://schemas.openxmlformats.org/officeDocument/2006/relationships" id="256" r:id="R44040d7cf6254630"/>
    <p:sldId xmlns:r="http://schemas.openxmlformats.org/officeDocument/2006/relationships" id="257" r:id="R3c2b3695a8fe40b0"/>
    <p:sldId xmlns:r="http://schemas.openxmlformats.org/officeDocument/2006/relationships" id="258" r:id="R88adb3e212204d9d"/>
    <p:sldId xmlns:r="http://schemas.openxmlformats.org/officeDocument/2006/relationships" id="259" r:id="R467c8499f2a8451a"/>
    <p:sldId xmlns:r="http://schemas.openxmlformats.org/officeDocument/2006/relationships" id="260" r:id="Rfb7e5c8815b14604"/>
    <p:sldId xmlns:r="http://schemas.openxmlformats.org/officeDocument/2006/relationships" id="261" r:id="R9b709077f29f42c2"/>
    <p:sldId xmlns:r="http://schemas.openxmlformats.org/officeDocument/2006/relationships" id="262" r:id="R679c041a7f37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88decc1734bf0" /><Relationship Type="http://schemas.openxmlformats.org/officeDocument/2006/relationships/slide" Target="/ppt/slides/slide1.xml" Id="R44040d7cf6254630" /><Relationship Type="http://schemas.openxmlformats.org/officeDocument/2006/relationships/slide" Target="/ppt/slides/slide2.xml" Id="R3c2b3695a8fe40b0" /><Relationship Type="http://schemas.openxmlformats.org/officeDocument/2006/relationships/slide" Target="/ppt/slides/slide3.xml" Id="R88adb3e212204d9d" /><Relationship Type="http://schemas.openxmlformats.org/officeDocument/2006/relationships/slide" Target="/ppt/slides/slide4.xml" Id="R467c8499f2a8451a" /><Relationship Type="http://schemas.openxmlformats.org/officeDocument/2006/relationships/slide" Target="/ppt/slides/slide5.xml" Id="Rfb7e5c8815b14604" /><Relationship Type="http://schemas.openxmlformats.org/officeDocument/2006/relationships/slide" Target="/ppt/slides/slide6.xml" Id="R9b709077f29f42c2" /><Relationship Type="http://schemas.openxmlformats.org/officeDocument/2006/relationships/slide" Target="/ppt/slides/slide7.xml" Id="R679c041a7f37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48e71da6542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f07727e0041c2" /><Relationship Type="http://schemas.openxmlformats.org/officeDocument/2006/relationships/theme" Target="/ppt/slideMasters/theme/theme1.xml" Id="R2b97fb8b9ca941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1f07727e0041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b5ace9a8a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042b1a5054a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63c76089e46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0b010fe2b4c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9af80bf5f42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d903e88b143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e5ca6ce5f4d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SVERDRUP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SVERDRUP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SVERDRUP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SVERDRUP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SVERDRUP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SVERDRUP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165 669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1 132 566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SVERDRUP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SVERDRUP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SVERDRUP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SVERDRUP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Midnattssolveien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8014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932 397 935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SVERDRUP HOLDING AS</a:t>
            </a:r>
          </a:p>
        </p:txBody>
      </p:sp>
    </p:spTree>
  </p:cSld>
  <p:clrMapOvr>
    <a:masterClrMapping xmlns:a="http://schemas.openxmlformats.org/drawingml/2006/main"/>
  </p:clrMapOvr>
</p:sld>
</file>