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4a5b526ada4d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bd0eb792164434"/>
  </p:sldMasterIdLst>
  <p:sldIdLst>
    <p:sldId xmlns:r="http://schemas.openxmlformats.org/officeDocument/2006/relationships" id="256" r:id="R3908f17ef38a48fd"/>
    <p:sldId xmlns:r="http://schemas.openxmlformats.org/officeDocument/2006/relationships" id="257" r:id="R7608fd07952445d2"/>
    <p:sldId xmlns:r="http://schemas.openxmlformats.org/officeDocument/2006/relationships" id="258" r:id="Rbc7a8ca5f499470f"/>
    <p:sldId xmlns:r="http://schemas.openxmlformats.org/officeDocument/2006/relationships" id="259" r:id="Rbd27a8158a2f4e54"/>
    <p:sldId xmlns:r="http://schemas.openxmlformats.org/officeDocument/2006/relationships" id="260" r:id="Ra69137b99cc14850"/>
    <p:sldId xmlns:r="http://schemas.openxmlformats.org/officeDocument/2006/relationships" id="261" r:id="R5cd8c7e0b97c4ad3"/>
    <p:sldId xmlns:r="http://schemas.openxmlformats.org/officeDocument/2006/relationships" id="262" r:id="Ra9d93df9778d43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bd0eb792164434" /><Relationship Type="http://schemas.openxmlformats.org/officeDocument/2006/relationships/slide" Target="/ppt/slides/slide1.xml" Id="R3908f17ef38a48fd" /><Relationship Type="http://schemas.openxmlformats.org/officeDocument/2006/relationships/slide" Target="/ppt/slides/slide2.xml" Id="R7608fd07952445d2" /><Relationship Type="http://schemas.openxmlformats.org/officeDocument/2006/relationships/slide" Target="/ppt/slides/slide3.xml" Id="Rbc7a8ca5f499470f" /><Relationship Type="http://schemas.openxmlformats.org/officeDocument/2006/relationships/slide" Target="/ppt/slides/slide4.xml" Id="Rbd27a8158a2f4e54" /><Relationship Type="http://schemas.openxmlformats.org/officeDocument/2006/relationships/slide" Target="/ppt/slides/slide5.xml" Id="Ra69137b99cc14850" /><Relationship Type="http://schemas.openxmlformats.org/officeDocument/2006/relationships/slide" Target="/ppt/slides/slide6.xml" Id="R5cd8c7e0b97c4ad3" /><Relationship Type="http://schemas.openxmlformats.org/officeDocument/2006/relationships/slide" Target="/ppt/slides/slide7.xml" Id="Ra9d93df9778d43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f39fd7a9b242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ad9fd561cb4013" /><Relationship Type="http://schemas.openxmlformats.org/officeDocument/2006/relationships/theme" Target="/ppt/slideMasters/theme/theme1.xml" Id="Rc9d001ad35e740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ad9fd561cb40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467ee64ff547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0ffd3113484b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1d30a832974c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78b0f991cc42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53feb3ce0c4a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c0a45caef949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d6a6baca0e44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HEDEMUN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HEDEMUN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HEDEMUN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HEDEMUN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HEDEMUN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HEDEMUN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270 224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114 562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114 828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980 904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1 072 673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HEDEMUN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MUNCK SVERRE CHRISTIAN  –  50,8 %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LIBRAS AS  –  49,2 %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HEDEMUN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932 392 151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HEDEMUN</a:t>
            </a:r>
          </a:p>
        </p:txBody>
      </p:sp>
    </p:spTree>
  </p:cSld>
  <p:clrMapOvr>
    <a:masterClrMapping xmlns:a="http://schemas.openxmlformats.org/drawingml/2006/main"/>
  </p:clrMapOvr>
</p:sld>
</file>