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aa0577d73345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debc16071f4bf7"/>
  </p:sldMasterIdLst>
  <p:sldIdLst>
    <p:sldId xmlns:r="http://schemas.openxmlformats.org/officeDocument/2006/relationships" id="256" r:id="R8a7b462c9fae4641"/>
    <p:sldId xmlns:r="http://schemas.openxmlformats.org/officeDocument/2006/relationships" id="257" r:id="R16233dda44cd495c"/>
    <p:sldId xmlns:r="http://schemas.openxmlformats.org/officeDocument/2006/relationships" id="258" r:id="Re82c9c025ab8487d"/>
    <p:sldId xmlns:r="http://schemas.openxmlformats.org/officeDocument/2006/relationships" id="259" r:id="R190eaf5f15f44037"/>
    <p:sldId xmlns:r="http://schemas.openxmlformats.org/officeDocument/2006/relationships" id="260" r:id="R17e204a969c94200"/>
    <p:sldId xmlns:r="http://schemas.openxmlformats.org/officeDocument/2006/relationships" id="261" r:id="R50262b6a340e43ff"/>
    <p:sldId xmlns:r="http://schemas.openxmlformats.org/officeDocument/2006/relationships" id="262" r:id="R2a2eb8259c5d49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debc16071f4bf7" /><Relationship Type="http://schemas.openxmlformats.org/officeDocument/2006/relationships/slide" Target="/ppt/slides/slide1.xml" Id="R8a7b462c9fae4641" /><Relationship Type="http://schemas.openxmlformats.org/officeDocument/2006/relationships/slide" Target="/ppt/slides/slide2.xml" Id="R16233dda44cd495c" /><Relationship Type="http://schemas.openxmlformats.org/officeDocument/2006/relationships/slide" Target="/ppt/slides/slide3.xml" Id="Re82c9c025ab8487d" /><Relationship Type="http://schemas.openxmlformats.org/officeDocument/2006/relationships/slide" Target="/ppt/slides/slide4.xml" Id="R190eaf5f15f44037" /><Relationship Type="http://schemas.openxmlformats.org/officeDocument/2006/relationships/slide" Target="/ppt/slides/slide5.xml" Id="R17e204a969c94200" /><Relationship Type="http://schemas.openxmlformats.org/officeDocument/2006/relationships/slide" Target="/ppt/slides/slide6.xml" Id="R50262b6a340e43ff" /><Relationship Type="http://schemas.openxmlformats.org/officeDocument/2006/relationships/slide" Target="/ppt/slides/slide7.xml" Id="R2a2eb8259c5d49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fd63c40bfd4b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2573c0c794dad" /><Relationship Type="http://schemas.openxmlformats.org/officeDocument/2006/relationships/theme" Target="/ppt/slideMasters/theme/theme1.xml" Id="Red41248f120b4a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b2573c0c794d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7ccce67884f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6c1aaf95e4a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ef441559b4b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71d3c579843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8cfbbe2e247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1c64112f345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60b438fc643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TJÅLAND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TJÅLAND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TJÅLAND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TJÅLAND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TJÅLAND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TJÅLAND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3 420 930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606 994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473 159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512 242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916 610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TJÅLAND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TJÅLAND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TJÅLAND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Eigerøyveien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4373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932 355 752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TJÅLAND AS</a:t>
            </a:r>
          </a:p>
        </p:txBody>
      </p:sp>
    </p:spTree>
  </p:cSld>
  <p:clrMapOvr>
    <a:masterClrMapping xmlns:a="http://schemas.openxmlformats.org/drawingml/2006/main"/>
  </p:clrMapOvr>
</p:sld>
</file>