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6b5c7c818748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59a84b96084676"/>
  </p:sldMasterIdLst>
  <p:sldIdLst>
    <p:sldId xmlns:r="http://schemas.openxmlformats.org/officeDocument/2006/relationships" id="256" r:id="Re4e27b4eaa194afb"/>
    <p:sldId xmlns:r="http://schemas.openxmlformats.org/officeDocument/2006/relationships" id="257" r:id="Rf7562e88aab54889"/>
    <p:sldId xmlns:r="http://schemas.openxmlformats.org/officeDocument/2006/relationships" id="258" r:id="Re294dff51c904fa5"/>
    <p:sldId xmlns:r="http://schemas.openxmlformats.org/officeDocument/2006/relationships" id="259" r:id="R31b96b0e136341b4"/>
    <p:sldId xmlns:r="http://schemas.openxmlformats.org/officeDocument/2006/relationships" id="260" r:id="Rd11d3248ff434996"/>
    <p:sldId xmlns:r="http://schemas.openxmlformats.org/officeDocument/2006/relationships" id="261" r:id="R5b1775b8513c4ae6"/>
    <p:sldId xmlns:r="http://schemas.openxmlformats.org/officeDocument/2006/relationships" id="262" r:id="Red0fc882aeaa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9a84b96084676" /><Relationship Type="http://schemas.openxmlformats.org/officeDocument/2006/relationships/slide" Target="/ppt/slides/slide1.xml" Id="Re4e27b4eaa194afb" /><Relationship Type="http://schemas.openxmlformats.org/officeDocument/2006/relationships/slide" Target="/ppt/slides/slide2.xml" Id="Rf7562e88aab54889" /><Relationship Type="http://schemas.openxmlformats.org/officeDocument/2006/relationships/slide" Target="/ppt/slides/slide3.xml" Id="Re294dff51c904fa5" /><Relationship Type="http://schemas.openxmlformats.org/officeDocument/2006/relationships/slide" Target="/ppt/slides/slide4.xml" Id="R31b96b0e136341b4" /><Relationship Type="http://schemas.openxmlformats.org/officeDocument/2006/relationships/slide" Target="/ppt/slides/slide5.xml" Id="Rd11d3248ff434996" /><Relationship Type="http://schemas.openxmlformats.org/officeDocument/2006/relationships/slide" Target="/ppt/slides/slide6.xml" Id="R5b1775b8513c4ae6" /><Relationship Type="http://schemas.openxmlformats.org/officeDocument/2006/relationships/slide" Target="/ppt/slides/slide7.xml" Id="Red0fc882aeaa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f83c9266142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55c75a9ee4cb7" /><Relationship Type="http://schemas.openxmlformats.org/officeDocument/2006/relationships/theme" Target="/ppt/slideMasters/theme/theme1.xml" Id="R4b69827a7bef42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055c75a9ee4c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f36ce1034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f12c7312b44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9eb0738e747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afe84853343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eaa294b5545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3ddbc47144a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ac757fca3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DOMUS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DOMUS PROSJEKT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11 219 064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906 217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872 677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1 635 019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KAUPO JÄSSI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932 317 656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DOMUS PROSJEKT AS</a:t>
            </a:r>
          </a:p>
        </p:txBody>
      </p:sp>
    </p:spTree>
  </p:cSld>
  <p:clrMapOvr>
    <a:masterClrMapping xmlns:a="http://schemas.openxmlformats.org/drawingml/2006/main"/>
  </p:clrMapOvr>
</p:sld>
</file>