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c94f45f7043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6760a3da914552"/>
  </p:sldMasterIdLst>
  <p:sldIdLst>
    <p:sldId xmlns:r="http://schemas.openxmlformats.org/officeDocument/2006/relationships" id="256" r:id="Rb85324b18f674293"/>
    <p:sldId xmlns:r="http://schemas.openxmlformats.org/officeDocument/2006/relationships" id="257" r:id="Rfefd369ecabd4424"/>
    <p:sldId xmlns:r="http://schemas.openxmlformats.org/officeDocument/2006/relationships" id="258" r:id="Rd6940ec836e74e35"/>
    <p:sldId xmlns:r="http://schemas.openxmlformats.org/officeDocument/2006/relationships" id="259" r:id="R727bbcb583ee47a1"/>
    <p:sldId xmlns:r="http://schemas.openxmlformats.org/officeDocument/2006/relationships" id="260" r:id="R7f9fd06eb60b47c1"/>
    <p:sldId xmlns:r="http://schemas.openxmlformats.org/officeDocument/2006/relationships" id="261" r:id="R06b871a6c7ab4c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6760a3da914552" /><Relationship Type="http://schemas.openxmlformats.org/officeDocument/2006/relationships/slide" Target="/ppt/slides/slide1.xml" Id="Rb85324b18f674293" /><Relationship Type="http://schemas.openxmlformats.org/officeDocument/2006/relationships/slide" Target="/ppt/slides/slide2.xml" Id="Rfefd369ecabd4424" /><Relationship Type="http://schemas.openxmlformats.org/officeDocument/2006/relationships/slide" Target="/ppt/slides/slide3.xml" Id="Rd6940ec836e74e35" /><Relationship Type="http://schemas.openxmlformats.org/officeDocument/2006/relationships/slide" Target="/ppt/slides/slide4.xml" Id="R727bbcb583ee47a1" /><Relationship Type="http://schemas.openxmlformats.org/officeDocument/2006/relationships/slide" Target="/ppt/slides/slide5.xml" Id="R7f9fd06eb60b47c1" /><Relationship Type="http://schemas.openxmlformats.org/officeDocument/2006/relationships/slide" Target="/ppt/slides/slide6.xml" Id="R06b871a6c7ab4c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0d9c5bb174a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7a27b1ebe4b8f" /><Relationship Type="http://schemas.openxmlformats.org/officeDocument/2006/relationships/theme" Target="/ppt/slideMasters/theme/theme1.xml" Id="R68669c31e0e04a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e7a27b1ebe4b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11de151b44d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c1e16034247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0d479999c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8e4066198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446d69d324a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545e53f5047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KURVE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KURVE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KURVE REGNSKAP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KURVE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KURVE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KURVE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6 056 504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936 247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757 101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2 598 868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KURVE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Danholmen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3128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932 296 047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KURVE REGNSKAP AS</a:t>
            </a:r>
          </a:p>
        </p:txBody>
      </p:sp>
    </p:spTree>
  </p:cSld>
  <p:clrMapOvr>
    <a:masterClrMapping xmlns:a="http://schemas.openxmlformats.org/drawingml/2006/main"/>
  </p:clrMapOvr>
</p:sld>
</file>