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44c2b35ea4d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7a833d9ae403c"/>
  </p:sldMasterIdLst>
  <p:sldIdLst>
    <p:sldId xmlns:r="http://schemas.openxmlformats.org/officeDocument/2006/relationships" id="256" r:id="R2d470e8c736f4c78"/>
    <p:sldId xmlns:r="http://schemas.openxmlformats.org/officeDocument/2006/relationships" id="257" r:id="R1b2c6453621741eb"/>
    <p:sldId xmlns:r="http://schemas.openxmlformats.org/officeDocument/2006/relationships" id="258" r:id="R07b9ac13528f4bb8"/>
    <p:sldId xmlns:r="http://schemas.openxmlformats.org/officeDocument/2006/relationships" id="259" r:id="Rb04b5d726c444fda"/>
    <p:sldId xmlns:r="http://schemas.openxmlformats.org/officeDocument/2006/relationships" id="260" r:id="R61d81e0c24834de7"/>
    <p:sldId xmlns:r="http://schemas.openxmlformats.org/officeDocument/2006/relationships" id="261" r:id="R8db58af18f44439e"/>
    <p:sldId xmlns:r="http://schemas.openxmlformats.org/officeDocument/2006/relationships" id="262" r:id="Ra4e1c9e0815d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7a833d9ae403c" /><Relationship Type="http://schemas.openxmlformats.org/officeDocument/2006/relationships/slide" Target="/ppt/slides/slide1.xml" Id="R2d470e8c736f4c78" /><Relationship Type="http://schemas.openxmlformats.org/officeDocument/2006/relationships/slide" Target="/ppt/slides/slide2.xml" Id="R1b2c6453621741eb" /><Relationship Type="http://schemas.openxmlformats.org/officeDocument/2006/relationships/slide" Target="/ppt/slides/slide3.xml" Id="R07b9ac13528f4bb8" /><Relationship Type="http://schemas.openxmlformats.org/officeDocument/2006/relationships/slide" Target="/ppt/slides/slide4.xml" Id="Rb04b5d726c444fda" /><Relationship Type="http://schemas.openxmlformats.org/officeDocument/2006/relationships/slide" Target="/ppt/slides/slide5.xml" Id="R61d81e0c24834de7" /><Relationship Type="http://schemas.openxmlformats.org/officeDocument/2006/relationships/slide" Target="/ppt/slides/slide6.xml" Id="R8db58af18f44439e" /><Relationship Type="http://schemas.openxmlformats.org/officeDocument/2006/relationships/slide" Target="/ppt/slides/slide7.xml" Id="Ra4e1c9e0815d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61603d7cb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48c97c9814de7" /><Relationship Type="http://schemas.openxmlformats.org/officeDocument/2006/relationships/theme" Target="/ppt/slideMasters/theme/theme1.xml" Id="R61230b7da8e54b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48c97c981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8b47710c6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2c4350d4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dd2e3bc53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83c9948740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6f587e44c49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927ef963e4b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08c163eb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BOTAKST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BOTAKST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2 209 262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3 916 071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KJELLAUG THINGBØ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THINGBØ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932 267 640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