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f087d01d0043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69fc1afd6d4495"/>
  </p:sldMasterIdLst>
  <p:sldIdLst>
    <p:sldId xmlns:r="http://schemas.openxmlformats.org/officeDocument/2006/relationships" id="256" r:id="Rba811e001b574c50"/>
    <p:sldId xmlns:r="http://schemas.openxmlformats.org/officeDocument/2006/relationships" id="257" r:id="R4581ae258d844404"/>
    <p:sldId xmlns:r="http://schemas.openxmlformats.org/officeDocument/2006/relationships" id="258" r:id="Rd1c7d614a592470f"/>
    <p:sldId xmlns:r="http://schemas.openxmlformats.org/officeDocument/2006/relationships" id="259" r:id="R29e5baf316c5460c"/>
    <p:sldId xmlns:r="http://schemas.openxmlformats.org/officeDocument/2006/relationships" id="260" r:id="R2513d3e1ccb34667"/>
    <p:sldId xmlns:r="http://schemas.openxmlformats.org/officeDocument/2006/relationships" id="261" r:id="R5ba86a369f6d4b83"/>
    <p:sldId xmlns:r="http://schemas.openxmlformats.org/officeDocument/2006/relationships" id="262" r:id="Rc6791cb90a5b4c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69fc1afd6d4495" /><Relationship Type="http://schemas.openxmlformats.org/officeDocument/2006/relationships/slide" Target="/ppt/slides/slide1.xml" Id="Rba811e001b574c50" /><Relationship Type="http://schemas.openxmlformats.org/officeDocument/2006/relationships/slide" Target="/ppt/slides/slide2.xml" Id="R4581ae258d844404" /><Relationship Type="http://schemas.openxmlformats.org/officeDocument/2006/relationships/slide" Target="/ppt/slides/slide3.xml" Id="Rd1c7d614a592470f" /><Relationship Type="http://schemas.openxmlformats.org/officeDocument/2006/relationships/slide" Target="/ppt/slides/slide4.xml" Id="R29e5baf316c5460c" /><Relationship Type="http://schemas.openxmlformats.org/officeDocument/2006/relationships/slide" Target="/ppt/slides/slide5.xml" Id="R2513d3e1ccb34667" /><Relationship Type="http://schemas.openxmlformats.org/officeDocument/2006/relationships/slide" Target="/ppt/slides/slide6.xml" Id="R5ba86a369f6d4b83" /><Relationship Type="http://schemas.openxmlformats.org/officeDocument/2006/relationships/slide" Target="/ppt/slides/slide7.xml" Id="Rc6791cb90a5b4c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f805456e324d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704af80394146" /><Relationship Type="http://schemas.openxmlformats.org/officeDocument/2006/relationships/theme" Target="/ppt/slideMasters/theme/theme1.xml" Id="R14906e3e15c946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5704af803941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755fd53ff46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9fc67e91442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6cf36e9b642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a92e11d9b42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ab184595a46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05c0619ad48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7a189b7e54e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OKTAN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OKTAN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OKTAN AS ble etablert [år] og holder til i Krokelvdalen.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OKTAN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OKTAN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OKTAN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1 052 974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1 240 701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OKTAN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LARS-HELGE RÅNES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OKTAN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Fjæreplyttvegen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9022 Krokelvdalen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932 189 151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OKTAN AS</a:t>
            </a:r>
          </a:p>
        </p:txBody>
      </p:sp>
    </p:spTree>
  </p:cSld>
  <p:clrMapOvr>
    <a:masterClrMapping xmlns:a="http://schemas.openxmlformats.org/drawingml/2006/main"/>
  </p:clrMapOvr>
</p:sld>
</file>