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3d54f96c7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01cb799ef47aa"/>
  </p:sldMasterIdLst>
  <p:sldIdLst>
    <p:sldId xmlns:r="http://schemas.openxmlformats.org/officeDocument/2006/relationships" id="256" r:id="R2724756815424f52"/>
    <p:sldId xmlns:r="http://schemas.openxmlformats.org/officeDocument/2006/relationships" id="257" r:id="R8561342d12fb4569"/>
    <p:sldId xmlns:r="http://schemas.openxmlformats.org/officeDocument/2006/relationships" id="258" r:id="R3294e9e31a1e4e26"/>
    <p:sldId xmlns:r="http://schemas.openxmlformats.org/officeDocument/2006/relationships" id="259" r:id="R2797fe05cfd84268"/>
    <p:sldId xmlns:r="http://schemas.openxmlformats.org/officeDocument/2006/relationships" id="260" r:id="Rd9247b0e119e4704"/>
    <p:sldId xmlns:r="http://schemas.openxmlformats.org/officeDocument/2006/relationships" id="261" r:id="R5e895e61ed1c48ad"/>
    <p:sldId xmlns:r="http://schemas.openxmlformats.org/officeDocument/2006/relationships" id="262" r:id="R9f87cb9b2d0d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01cb799ef47aa" /><Relationship Type="http://schemas.openxmlformats.org/officeDocument/2006/relationships/slide" Target="/ppt/slides/slide1.xml" Id="R2724756815424f52" /><Relationship Type="http://schemas.openxmlformats.org/officeDocument/2006/relationships/slide" Target="/ppt/slides/slide2.xml" Id="R8561342d12fb4569" /><Relationship Type="http://schemas.openxmlformats.org/officeDocument/2006/relationships/slide" Target="/ppt/slides/slide3.xml" Id="R3294e9e31a1e4e26" /><Relationship Type="http://schemas.openxmlformats.org/officeDocument/2006/relationships/slide" Target="/ppt/slides/slide4.xml" Id="R2797fe05cfd84268" /><Relationship Type="http://schemas.openxmlformats.org/officeDocument/2006/relationships/slide" Target="/ppt/slides/slide5.xml" Id="Rd9247b0e119e4704" /><Relationship Type="http://schemas.openxmlformats.org/officeDocument/2006/relationships/slide" Target="/ppt/slides/slide6.xml" Id="R5e895e61ed1c48ad" /><Relationship Type="http://schemas.openxmlformats.org/officeDocument/2006/relationships/slide" Target="/ppt/slides/slide7.xml" Id="R9f87cb9b2d0d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87bcad9f9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0460d44b4a12" /><Relationship Type="http://schemas.openxmlformats.org/officeDocument/2006/relationships/theme" Target="/ppt/slideMasters/theme/theme1.xml" Id="R177142c0190a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30460d44b4a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0ef82841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f02a4618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c9df813cb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1b0ba06f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a50b5bb2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54b7c4570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b6dba6804b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OH SVENNING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SVENNING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 SVENNING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SVENNING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SVENNING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SVENNING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8 600 641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9 012 429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SVENNING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HÅKON SVENNING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SVENNING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Nilsens 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932 183 021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OH SVENNING AS</a:t>
            </a:r>
          </a:p>
        </p:txBody>
      </p:sp>
    </p:spTree>
  </p:cSld>
  <p:clrMapOvr>
    <a:masterClrMapping xmlns:a="http://schemas.openxmlformats.org/drawingml/2006/main"/>
  </p:clrMapOvr>
</p:sld>
</file>