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4aeb0a1566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b79f7c81864011"/>
  </p:sldMasterIdLst>
  <p:sldIdLst>
    <p:sldId xmlns:r="http://schemas.openxmlformats.org/officeDocument/2006/relationships" id="256" r:id="R0cc2b005bc04457f"/>
    <p:sldId xmlns:r="http://schemas.openxmlformats.org/officeDocument/2006/relationships" id="257" r:id="R616567b5c29e4981"/>
    <p:sldId xmlns:r="http://schemas.openxmlformats.org/officeDocument/2006/relationships" id="258" r:id="R8d77a942de0c4805"/>
    <p:sldId xmlns:r="http://schemas.openxmlformats.org/officeDocument/2006/relationships" id="259" r:id="R68d8de965bfb4585"/>
    <p:sldId xmlns:r="http://schemas.openxmlformats.org/officeDocument/2006/relationships" id="260" r:id="R559822f4364b4d03"/>
    <p:sldId xmlns:r="http://schemas.openxmlformats.org/officeDocument/2006/relationships" id="261" r:id="R159781bd872341ed"/>
    <p:sldId xmlns:r="http://schemas.openxmlformats.org/officeDocument/2006/relationships" id="262" r:id="R304bf9239a2940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79f7c81864011" /><Relationship Type="http://schemas.openxmlformats.org/officeDocument/2006/relationships/slide" Target="/ppt/slides/slide1.xml" Id="R0cc2b005bc04457f" /><Relationship Type="http://schemas.openxmlformats.org/officeDocument/2006/relationships/slide" Target="/ppt/slides/slide2.xml" Id="R616567b5c29e4981" /><Relationship Type="http://schemas.openxmlformats.org/officeDocument/2006/relationships/slide" Target="/ppt/slides/slide3.xml" Id="R8d77a942de0c4805" /><Relationship Type="http://schemas.openxmlformats.org/officeDocument/2006/relationships/slide" Target="/ppt/slides/slide4.xml" Id="R68d8de965bfb4585" /><Relationship Type="http://schemas.openxmlformats.org/officeDocument/2006/relationships/slide" Target="/ppt/slides/slide5.xml" Id="R559822f4364b4d03" /><Relationship Type="http://schemas.openxmlformats.org/officeDocument/2006/relationships/slide" Target="/ppt/slides/slide6.xml" Id="R159781bd872341ed" /><Relationship Type="http://schemas.openxmlformats.org/officeDocument/2006/relationships/slide" Target="/ppt/slides/slide7.xml" Id="R304bf9239a2940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c095adbc242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25305fd704a59" /><Relationship Type="http://schemas.openxmlformats.org/officeDocument/2006/relationships/theme" Target="/ppt/slideMasters/theme/theme1.xml" Id="R2120d5c6473243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225305fd704a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6325e7795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885bf341e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fb75e0c4e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e67b065e1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70acac074a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4c9cab53445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9ea4d156e48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 1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1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 1 BOLIG AS ble etablert [år] og holder til i Hesseng.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1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1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1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17 526 001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3 679 881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1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 1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1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Myrullsvingen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9912 Hesseng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932 165 074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 1 BOLIG AS</a:t>
            </a:r>
          </a:p>
        </p:txBody>
      </p:sp>
    </p:spTree>
  </p:cSld>
  <p:clrMapOvr>
    <a:masterClrMapping xmlns:a="http://schemas.openxmlformats.org/drawingml/2006/main"/>
  </p:clrMapOvr>
</p:sld>
</file>