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c0d6fd0349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9afb4b1d744168"/>
  </p:sldMasterIdLst>
  <p:sldIdLst>
    <p:sldId xmlns:r="http://schemas.openxmlformats.org/officeDocument/2006/relationships" id="256" r:id="R7f03aeed1a7f444b"/>
    <p:sldId xmlns:r="http://schemas.openxmlformats.org/officeDocument/2006/relationships" id="257" r:id="Reb204dc87bfb4965"/>
    <p:sldId xmlns:r="http://schemas.openxmlformats.org/officeDocument/2006/relationships" id="258" r:id="R39f46f2ba0ad415c"/>
    <p:sldId xmlns:r="http://schemas.openxmlformats.org/officeDocument/2006/relationships" id="259" r:id="Raf5dd4983dc54151"/>
    <p:sldId xmlns:r="http://schemas.openxmlformats.org/officeDocument/2006/relationships" id="260" r:id="Redb53851ed234b3a"/>
    <p:sldId xmlns:r="http://schemas.openxmlformats.org/officeDocument/2006/relationships" id="261" r:id="R6839156d13974352"/>
    <p:sldId xmlns:r="http://schemas.openxmlformats.org/officeDocument/2006/relationships" id="262" r:id="R0ae214f62f2746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afb4b1d744168" /><Relationship Type="http://schemas.openxmlformats.org/officeDocument/2006/relationships/slide" Target="/ppt/slides/slide1.xml" Id="R7f03aeed1a7f444b" /><Relationship Type="http://schemas.openxmlformats.org/officeDocument/2006/relationships/slide" Target="/ppt/slides/slide2.xml" Id="Reb204dc87bfb4965" /><Relationship Type="http://schemas.openxmlformats.org/officeDocument/2006/relationships/slide" Target="/ppt/slides/slide3.xml" Id="R39f46f2ba0ad415c" /><Relationship Type="http://schemas.openxmlformats.org/officeDocument/2006/relationships/slide" Target="/ppt/slides/slide4.xml" Id="Raf5dd4983dc54151" /><Relationship Type="http://schemas.openxmlformats.org/officeDocument/2006/relationships/slide" Target="/ppt/slides/slide5.xml" Id="Redb53851ed234b3a" /><Relationship Type="http://schemas.openxmlformats.org/officeDocument/2006/relationships/slide" Target="/ppt/slides/slide6.xml" Id="R6839156d13974352" /><Relationship Type="http://schemas.openxmlformats.org/officeDocument/2006/relationships/slide" Target="/ppt/slides/slide7.xml" Id="R0ae214f62f2746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9fd8db0ea1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5aceb7e524348" /><Relationship Type="http://schemas.openxmlformats.org/officeDocument/2006/relationships/theme" Target="/ppt/slideMasters/theme/theme1.xml" Id="R6f769bf50a60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5aceb7e52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f0ba56dc046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fc9cb0b1540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a8cca6cc344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1a9c6e9f345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bcba92c5043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4661ad1ff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5cace695b4e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8 925 198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8 975 768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