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31ef2e0a2c47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1e6db9a3944c41"/>
  </p:sldMasterIdLst>
  <p:sldIdLst>
    <p:sldId xmlns:r="http://schemas.openxmlformats.org/officeDocument/2006/relationships" id="256" r:id="R775aad1331b14bb5"/>
    <p:sldId xmlns:r="http://schemas.openxmlformats.org/officeDocument/2006/relationships" id="257" r:id="Re6b3d2dd2ab74036"/>
    <p:sldId xmlns:r="http://schemas.openxmlformats.org/officeDocument/2006/relationships" id="258" r:id="R8c09345792ef4ebc"/>
    <p:sldId xmlns:r="http://schemas.openxmlformats.org/officeDocument/2006/relationships" id="259" r:id="Rcad3fb51f014457c"/>
    <p:sldId xmlns:r="http://schemas.openxmlformats.org/officeDocument/2006/relationships" id="260" r:id="R5d349c21b994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e6db9a3944c41" /><Relationship Type="http://schemas.openxmlformats.org/officeDocument/2006/relationships/slide" Target="/ppt/slides/slide1.xml" Id="R775aad1331b14bb5" /><Relationship Type="http://schemas.openxmlformats.org/officeDocument/2006/relationships/slide" Target="/ppt/slides/slide2.xml" Id="Re6b3d2dd2ab74036" /><Relationship Type="http://schemas.openxmlformats.org/officeDocument/2006/relationships/slide" Target="/ppt/slides/slide3.xml" Id="R8c09345792ef4ebc" /><Relationship Type="http://schemas.openxmlformats.org/officeDocument/2006/relationships/slide" Target="/ppt/slides/slide4.xml" Id="Rcad3fb51f014457c" /><Relationship Type="http://schemas.openxmlformats.org/officeDocument/2006/relationships/slide" Target="/ppt/slides/slide5.xml" Id="R5d349c21b994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cd62ad3534b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f3963779c4cbf" /><Relationship Type="http://schemas.openxmlformats.org/officeDocument/2006/relationships/theme" Target="/ppt/slideMasters/theme/theme1.xml" Id="Rd877662eb4404a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0f3963779c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6763f89d24d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0bc1a530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69cd063c0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16d2c4fce4f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25579557d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