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2ea3f5bfd4f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2c3be7ac4245b6"/>
  </p:sldMasterIdLst>
  <p:sldIdLst>
    <p:sldId xmlns:r="http://schemas.openxmlformats.org/officeDocument/2006/relationships" id="256" r:id="R1dbcf41cf6164801"/>
    <p:sldId xmlns:r="http://schemas.openxmlformats.org/officeDocument/2006/relationships" id="257" r:id="Rc63c292fa4b04289"/>
    <p:sldId xmlns:r="http://schemas.openxmlformats.org/officeDocument/2006/relationships" id="258" r:id="Raece9f46a85347da"/>
    <p:sldId xmlns:r="http://schemas.openxmlformats.org/officeDocument/2006/relationships" id="259" r:id="Rf8b0e7bb122f4ca6"/>
    <p:sldId xmlns:r="http://schemas.openxmlformats.org/officeDocument/2006/relationships" id="260" r:id="Rf57bb2f3b15342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c3be7ac4245b6" /><Relationship Type="http://schemas.openxmlformats.org/officeDocument/2006/relationships/slide" Target="/ppt/slides/slide1.xml" Id="R1dbcf41cf6164801" /><Relationship Type="http://schemas.openxmlformats.org/officeDocument/2006/relationships/slide" Target="/ppt/slides/slide2.xml" Id="Rc63c292fa4b04289" /><Relationship Type="http://schemas.openxmlformats.org/officeDocument/2006/relationships/slide" Target="/ppt/slides/slide3.xml" Id="Raece9f46a85347da" /><Relationship Type="http://schemas.openxmlformats.org/officeDocument/2006/relationships/slide" Target="/ppt/slides/slide4.xml" Id="Rf8b0e7bb122f4ca6" /><Relationship Type="http://schemas.openxmlformats.org/officeDocument/2006/relationships/slide" Target="/ppt/slides/slide5.xml" Id="Rf57bb2f3b15342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728cfc146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f68c53ae04455" /><Relationship Type="http://schemas.openxmlformats.org/officeDocument/2006/relationships/theme" Target="/ppt/slideMasters/theme/theme1.xml" Id="R242391c96e6341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0f68c53ae044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6d7b511bf41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0e21790ab45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9bd84f710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7db5401c743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e9ad83a3041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BASWARE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BASWARE TRONDHEIM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932 008 556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